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8" r:id="rId1"/>
    <p:sldMasterId id="2147483750" r:id="rId2"/>
  </p:sldMasterIdLst>
  <p:notesMasterIdLst>
    <p:notesMasterId r:id="rId25"/>
  </p:notesMasterIdLst>
  <p:sldIdLst>
    <p:sldId id="256" r:id="rId3"/>
    <p:sldId id="257" r:id="rId4"/>
    <p:sldId id="274" r:id="rId5"/>
    <p:sldId id="275" r:id="rId6"/>
    <p:sldId id="276" r:id="rId7"/>
    <p:sldId id="277" r:id="rId8"/>
    <p:sldId id="278" r:id="rId9"/>
    <p:sldId id="279" r:id="rId10"/>
    <p:sldId id="280" r:id="rId11"/>
    <p:sldId id="291" r:id="rId12"/>
    <p:sldId id="294" r:id="rId13"/>
    <p:sldId id="297" r:id="rId14"/>
    <p:sldId id="300" r:id="rId15"/>
    <p:sldId id="303" r:id="rId16"/>
    <p:sldId id="306" r:id="rId17"/>
    <p:sldId id="309" r:id="rId18"/>
    <p:sldId id="312" r:id="rId19"/>
    <p:sldId id="315" r:id="rId20"/>
    <p:sldId id="318" r:id="rId21"/>
    <p:sldId id="321" r:id="rId22"/>
    <p:sldId id="322" r:id="rId23"/>
    <p:sldId id="323" r:id="rId24"/>
  </p:sldIdLst>
  <p:sldSz cx="12192000" cy="6858000"/>
  <p:notesSz cx="6858000" cy="9144000"/>
  <p:custDataLst>
    <p:tags r:id="rId26"/>
  </p:custData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002" autoAdjust="0"/>
    <p:restoredTop sz="94831"/>
  </p:normalViewPr>
  <p:slideViewPr>
    <p:cSldViewPr snapToGrid="0">
      <p:cViewPr varScale="1">
        <p:scale>
          <a:sx n="60" d="100"/>
          <a:sy n="60" d="100"/>
        </p:scale>
        <p:origin x="94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gs" Target="tags/tag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6E6309-F375-244E-A290-A931907F1A89}" type="datetimeFigureOut">
              <a:rPr lang="ru-RU" smtClean="0"/>
              <a:t>04.10.2024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C8E3BD-EBB8-464F-858E-9DE8A131F2B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381649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C8E3BD-EBB8-464F-858E-9DE8A131F2BE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419003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C8E3BD-EBB8-464F-858E-9DE8A131F2BE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871130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B0F7D69-D93C-4C38-A23D-76E000D691CD}"/>
              </a:ext>
            </a:extLst>
          </p:cNvPr>
          <p:cNvSpPr/>
          <p:nvPr/>
        </p:nvSpPr>
        <p:spPr>
          <a:xfrm>
            <a:off x="0" y="0"/>
            <a:ext cx="3496422" cy="6858000"/>
          </a:xfrm>
          <a:custGeom>
            <a:avLst/>
            <a:gdLst>
              <a:gd name="connsiteX0" fmla="*/ 0 w 3496422"/>
              <a:gd name="connsiteY0" fmla="*/ 0 h 6858000"/>
              <a:gd name="connsiteX1" fmla="*/ 1873399 w 3496422"/>
              <a:gd name="connsiteY1" fmla="*/ 0 h 6858000"/>
              <a:gd name="connsiteX2" fmla="*/ 1895523 w 3496422"/>
              <a:gd name="connsiteY2" fmla="*/ 14997 h 6858000"/>
              <a:gd name="connsiteX3" fmla="*/ 3496422 w 3496422"/>
              <a:gd name="connsiteY3" fmla="*/ 3621656 h 6858000"/>
              <a:gd name="connsiteX4" fmla="*/ 1622072 w 3496422"/>
              <a:gd name="connsiteY4" fmla="*/ 6374814 h 6858000"/>
              <a:gd name="connsiteX5" fmla="*/ 1105424 w 3496422"/>
              <a:gd name="connsiteY5" fmla="*/ 6780599 h 6858000"/>
              <a:gd name="connsiteX6" fmla="*/ 993668 w 3496422"/>
              <a:gd name="connsiteY6" fmla="*/ 6858000 h 6858000"/>
              <a:gd name="connsiteX7" fmla="*/ 0 w 3496422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54295" y="1346268"/>
            <a:ext cx="7060135" cy="3285207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54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62312" y="4631475"/>
            <a:ext cx="7052117" cy="1150200"/>
          </a:xfrm>
        </p:spPr>
        <p:txBody>
          <a:bodyPr lIns="109728" tIns="109728" rIns="109728" bIns="91440" anchor="t">
            <a:normAutofit/>
          </a:bodyPr>
          <a:lstStyle>
            <a:lvl1pPr marL="0" indent="0" algn="l">
              <a:lnSpc>
                <a:spcPct val="130000"/>
              </a:lnSpc>
              <a:buNone/>
              <a:defRPr sz="24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123E5C65-E22A-4865-9449-10140D62B65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54295" y="617415"/>
            <a:ext cx="7123723" cy="457200"/>
          </a:xfrm>
        </p:spPr>
        <p:txBody>
          <a:bodyPr/>
          <a:lstStyle>
            <a:lvl1pPr algn="l">
              <a:defRPr/>
            </a:lvl1pPr>
          </a:lstStyle>
          <a:p>
            <a:fld id="{12241623-A064-4BED-B073-BA4D61433402}" type="datetime1">
              <a:rPr lang="en-US" smtClean="0"/>
              <a:t>10/4/2024</a:t>
            </a:fld>
            <a:endParaRPr lang="en-US"/>
          </a:p>
        </p:txBody>
      </p: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id="{EF9C3DE0-E7F5-4B4D-B5AF-CDE724CE7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4295" y="6170490"/>
            <a:ext cx="5588349" cy="457200"/>
          </a:xfrm>
        </p:spPr>
        <p:txBody>
          <a:bodyPr/>
          <a:lstStyle/>
          <a:p>
            <a:endParaRPr lang="en-US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48C1E146-840A-4217-B63E-62E5CF890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5600" y="6170490"/>
            <a:ext cx="1198829" cy="457200"/>
          </a:xfrm>
        </p:spPr>
        <p:txBody>
          <a:bodyPr/>
          <a:lstStyle>
            <a:lvl1pPr algn="r">
              <a:defRPr/>
            </a:lvl1pPr>
          </a:lstStyle>
          <a:p>
            <a:fld id="{FAEF9944-A4F6-4C59-AEBD-678D6480B8EA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8CD419D4-EA9D-42D9-BF62-B07F0B7B672B}"/>
              </a:ext>
            </a:extLst>
          </p:cNvPr>
          <p:cNvSpPr/>
          <p:nvPr/>
        </p:nvSpPr>
        <p:spPr>
          <a:xfrm>
            <a:off x="1375409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1C6FEC9B-9608-4181-A9E5-A1B80E72021C}"/>
              </a:ext>
            </a:extLst>
          </p:cNvPr>
          <p:cNvSpPr/>
          <p:nvPr/>
        </p:nvSpPr>
        <p:spPr>
          <a:xfrm>
            <a:off x="1155402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B1564ED-F26F-451D-97D6-A6EC3E83FD55}"/>
              </a:ext>
            </a:extLst>
          </p:cNvPr>
          <p:cNvSpPr/>
          <p:nvPr/>
        </p:nvSpPr>
        <p:spPr>
          <a:xfrm>
            <a:off x="924161" y="0"/>
            <a:ext cx="2261351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13778545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6397E4A-EB6A-4FA6-AA4F-69EA0C70F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6ED0C-1DA7-41F0-94CF-6218B1FEDFF1}" type="datetime1">
              <a:rPr lang="en-US" smtClean="0"/>
              <a:t>10/4/2024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51A2F5D-7AC4-4F91-965A-7B6A45D6F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6E8B86-CDB8-482F-9D9F-1BFDA3638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512133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77965" y="507037"/>
            <a:ext cx="1571626" cy="533993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33700" y="524373"/>
            <a:ext cx="5959577" cy="532259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277965" y="6296615"/>
            <a:ext cx="2505996" cy="365125"/>
          </a:xfrm>
        </p:spPr>
        <p:txBody>
          <a:bodyPr/>
          <a:lstStyle/>
          <a:p>
            <a:fld id="{EECF02AB-6034-4B88-BC5A-7C17CB0EF809}" type="datetime1">
              <a:rPr lang="en-US" smtClean="0"/>
              <a:t>10/4/2024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33699" y="6296615"/>
            <a:ext cx="5959577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8734643" y="2853201"/>
            <a:ext cx="5383267" cy="604269"/>
          </a:xfrm>
        </p:spPr>
        <p:txBody>
          <a:bodyPr/>
          <a:lstStyle>
            <a:lvl1pPr algn="l">
              <a:defRPr/>
            </a:lvl1pPr>
          </a:lstStyle>
          <a:p>
            <a:fld id="{FAEF9944-A4F6-4C59-AEBD-678D6480B8EA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 title="Rule Line">
            <a:extLst>
              <a:ext uri="{FF2B5EF4-FFF2-40B4-BE49-F238E27FC236}">
                <a16:creationId xmlns:a16="http://schemas.microsoft.com/office/drawing/2014/main" id="{A1005B08-D2D4-455C-AA62-1200E43E7AF9}"/>
              </a:ext>
            </a:extLst>
          </p:cNvPr>
          <p:cNvCxnSpPr/>
          <p:nvPr/>
        </p:nvCxnSpPr>
        <p:spPr>
          <a:xfrm flipH="1">
            <a:off x="9111582" y="571502"/>
            <a:ext cx="0" cy="5275467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7847440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B0F7D69-D93C-4C38-A23D-76E000D691CD}"/>
              </a:ext>
            </a:extLst>
          </p:cNvPr>
          <p:cNvSpPr/>
          <p:nvPr/>
        </p:nvSpPr>
        <p:spPr>
          <a:xfrm>
            <a:off x="0" y="0"/>
            <a:ext cx="3496422" cy="6858000"/>
          </a:xfrm>
          <a:custGeom>
            <a:avLst/>
            <a:gdLst>
              <a:gd name="connsiteX0" fmla="*/ 0 w 3496422"/>
              <a:gd name="connsiteY0" fmla="*/ 0 h 6858000"/>
              <a:gd name="connsiteX1" fmla="*/ 1873399 w 3496422"/>
              <a:gd name="connsiteY1" fmla="*/ 0 h 6858000"/>
              <a:gd name="connsiteX2" fmla="*/ 1895523 w 3496422"/>
              <a:gd name="connsiteY2" fmla="*/ 14997 h 6858000"/>
              <a:gd name="connsiteX3" fmla="*/ 3496422 w 3496422"/>
              <a:gd name="connsiteY3" fmla="*/ 3621656 h 6858000"/>
              <a:gd name="connsiteX4" fmla="*/ 1622072 w 3496422"/>
              <a:gd name="connsiteY4" fmla="*/ 6374814 h 6858000"/>
              <a:gd name="connsiteX5" fmla="*/ 1105424 w 3496422"/>
              <a:gd name="connsiteY5" fmla="*/ 6780599 h 6858000"/>
              <a:gd name="connsiteX6" fmla="*/ 993668 w 3496422"/>
              <a:gd name="connsiteY6" fmla="*/ 6858000 h 6858000"/>
              <a:gd name="connsiteX7" fmla="*/ 0 w 3496422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54295" y="1346268"/>
            <a:ext cx="7060135" cy="3285207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54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62312" y="4631475"/>
            <a:ext cx="7052117" cy="1150200"/>
          </a:xfrm>
        </p:spPr>
        <p:txBody>
          <a:bodyPr lIns="109728" tIns="109728" rIns="109728" bIns="91440" anchor="t">
            <a:normAutofit/>
          </a:bodyPr>
          <a:lstStyle>
            <a:lvl1pPr marL="0" indent="0" algn="l">
              <a:lnSpc>
                <a:spcPct val="130000"/>
              </a:lnSpc>
              <a:buNone/>
              <a:defRPr sz="24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123E5C65-E22A-4865-9449-10140D62B65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54295" y="617415"/>
            <a:ext cx="7123723" cy="457200"/>
          </a:xfrm>
        </p:spPr>
        <p:txBody>
          <a:bodyPr/>
          <a:lstStyle>
            <a:lvl1pPr algn="l">
              <a:defRPr/>
            </a:lvl1pPr>
          </a:lstStyle>
          <a:p>
            <a:fld id="{12241623-A064-4BED-B073-BA4D61433402}" type="datetime1">
              <a:rPr lang="en-US" smtClean="0"/>
              <a:t>10/4/2024</a:t>
            </a:fld>
            <a:endParaRPr lang="en-US"/>
          </a:p>
        </p:txBody>
      </p: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id="{EF9C3DE0-E7F5-4B4D-B5AF-CDE724CE7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4295" y="6170490"/>
            <a:ext cx="5588349" cy="457200"/>
          </a:xfrm>
        </p:spPr>
        <p:txBody>
          <a:bodyPr/>
          <a:lstStyle/>
          <a:p>
            <a:endParaRPr lang="en-US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48C1E146-840A-4217-B63E-62E5CF890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5600" y="6170490"/>
            <a:ext cx="1198829" cy="457200"/>
          </a:xfrm>
        </p:spPr>
        <p:txBody>
          <a:bodyPr/>
          <a:lstStyle>
            <a:lvl1pPr algn="r">
              <a:defRPr/>
            </a:lvl1pPr>
          </a:lstStyle>
          <a:p>
            <a:fld id="{FAEF9944-A4F6-4C59-AEBD-678D6480B8EA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8CD419D4-EA9D-42D9-BF62-B07F0B7B672B}"/>
              </a:ext>
            </a:extLst>
          </p:cNvPr>
          <p:cNvSpPr/>
          <p:nvPr/>
        </p:nvSpPr>
        <p:spPr>
          <a:xfrm>
            <a:off x="1375409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1C6FEC9B-9608-4181-A9E5-A1B80E72021C}"/>
              </a:ext>
            </a:extLst>
          </p:cNvPr>
          <p:cNvSpPr/>
          <p:nvPr/>
        </p:nvSpPr>
        <p:spPr>
          <a:xfrm>
            <a:off x="1155402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B1564ED-F26F-451D-97D6-A6EC3E83FD55}"/>
              </a:ext>
            </a:extLst>
          </p:cNvPr>
          <p:cNvSpPr/>
          <p:nvPr/>
        </p:nvSpPr>
        <p:spPr>
          <a:xfrm>
            <a:off x="924161" y="0"/>
            <a:ext cx="2261351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13778545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6923EF53-7767-4C94-BEF6-D45292794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3E5F3-28EE-488F-BD53-B744C06C3DEC}" type="datetime1">
              <a:rPr lang="en-US" smtClean="0"/>
              <a:t>10/4/2024</a:t>
            </a:fld>
            <a:endParaRPr lang="en-US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ACF12700-F905-4CFA-970C-C81E05A64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A1B1EE2-BCA3-432B-A32D-B04C7F1DD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521472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B84A89F5-6982-40AE-8108-88B93E85C8FF}"/>
              </a:ext>
            </a:extLst>
          </p:cNvPr>
          <p:cNvGrpSpPr/>
          <p:nvPr/>
        </p:nvGrpSpPr>
        <p:grpSpPr>
          <a:xfrm>
            <a:off x="3124577" y="0"/>
            <a:ext cx="4389519" cy="2916937"/>
            <a:chOff x="3124577" y="0"/>
            <a:chExt cx="4389519" cy="2916937"/>
          </a:xfrm>
        </p:grpSpPr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B80BED93-E30B-4492-A268-84C33CA4F067}"/>
                </a:ext>
              </a:extLst>
            </p:cNvPr>
            <p:cNvSpPr/>
            <p:nvPr/>
          </p:nvSpPr>
          <p:spPr>
            <a:xfrm>
              <a:off x="3320637" y="0"/>
              <a:ext cx="4013331" cy="2742133"/>
            </a:xfrm>
            <a:custGeom>
              <a:avLst/>
              <a:gdLst>
                <a:gd name="connsiteX0" fmla="*/ 294151 w 4013331"/>
                <a:gd name="connsiteY0" fmla="*/ 0 h 2742133"/>
                <a:gd name="connsiteX1" fmla="*/ 3844057 w 4013331"/>
                <a:gd name="connsiteY1" fmla="*/ 0 h 2742133"/>
                <a:gd name="connsiteX2" fmla="*/ 3892490 w 4013331"/>
                <a:gd name="connsiteY2" fmla="*/ 131440 h 2742133"/>
                <a:gd name="connsiteX3" fmla="*/ 4013331 w 4013331"/>
                <a:gd name="connsiteY3" fmla="*/ 941251 h 2742133"/>
                <a:gd name="connsiteX4" fmla="*/ 3804827 w 4013331"/>
                <a:gd name="connsiteY4" fmla="*/ 1540292 h 2742133"/>
                <a:gd name="connsiteX5" fmla="*/ 3187498 w 4013331"/>
                <a:gd name="connsiteY5" fmla="*/ 2098087 h 2742133"/>
                <a:gd name="connsiteX6" fmla="*/ 3051769 w 4013331"/>
                <a:gd name="connsiteY6" fmla="*/ 2204787 h 2742133"/>
                <a:gd name="connsiteX7" fmla="*/ 1936476 w 4013331"/>
                <a:gd name="connsiteY7" fmla="*/ 2742133 h 2742133"/>
                <a:gd name="connsiteX8" fmla="*/ 467303 w 4013331"/>
                <a:gd name="connsiteY8" fmla="*/ 1868695 h 2742133"/>
                <a:gd name="connsiteX9" fmla="*/ 310732 w 4013331"/>
                <a:gd name="connsiteY9" fmla="*/ 1645244 h 2742133"/>
                <a:gd name="connsiteX10" fmla="*/ 0 w 4013331"/>
                <a:gd name="connsiteY10" fmla="*/ 941251 h 2742133"/>
                <a:gd name="connsiteX11" fmla="*/ 187749 w 4013331"/>
                <a:gd name="connsiteY11" fmla="*/ 183076 h 2742133"/>
                <a:gd name="connsiteX12" fmla="*/ 288888 w 4013331"/>
                <a:gd name="connsiteY12" fmla="*/ 7329 h 2742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13330" h="2742133">
                  <a:moveTo>
                    <a:pt x="294151" y="0"/>
                  </a:moveTo>
                  <a:lnTo>
                    <a:pt x="3844057" y="0"/>
                  </a:lnTo>
                  <a:lnTo>
                    <a:pt x="3892490" y="131440"/>
                  </a:lnTo>
                  <a:cubicBezTo>
                    <a:pt x="3971777" y="378867"/>
                    <a:pt x="4013331" y="652783"/>
                    <a:pt x="4013331" y="941251"/>
                  </a:cubicBezTo>
                  <a:cubicBezTo>
                    <a:pt x="4013331" y="1171430"/>
                    <a:pt x="3948997" y="1356167"/>
                    <a:pt x="3804827" y="1540292"/>
                  </a:cubicBezTo>
                  <a:cubicBezTo>
                    <a:pt x="3654026" y="1732895"/>
                    <a:pt x="3427436" y="1910292"/>
                    <a:pt x="3187498" y="2098087"/>
                  </a:cubicBezTo>
                  <a:cubicBezTo>
                    <a:pt x="3143231" y="2132693"/>
                    <a:pt x="3097499" y="2168522"/>
                    <a:pt x="3051769" y="2204787"/>
                  </a:cubicBezTo>
                  <a:cubicBezTo>
                    <a:pt x="2642425" y="2529345"/>
                    <a:pt x="2343664" y="2742133"/>
                    <a:pt x="1936476" y="2742133"/>
                  </a:cubicBezTo>
                  <a:cubicBezTo>
                    <a:pt x="1316045" y="2742133"/>
                    <a:pt x="876647" y="2480932"/>
                    <a:pt x="467303" y="1868695"/>
                  </a:cubicBezTo>
                  <a:cubicBezTo>
                    <a:pt x="413736" y="1788559"/>
                    <a:pt x="361372" y="1715679"/>
                    <a:pt x="310732" y="1645244"/>
                  </a:cubicBezTo>
                  <a:cubicBezTo>
                    <a:pt x="100850" y="1353195"/>
                    <a:pt x="0" y="1201315"/>
                    <a:pt x="0" y="941251"/>
                  </a:cubicBezTo>
                  <a:cubicBezTo>
                    <a:pt x="0" y="683021"/>
                    <a:pt x="63214" y="427935"/>
                    <a:pt x="187749" y="183076"/>
                  </a:cubicBezTo>
                  <a:cubicBezTo>
                    <a:pt x="218215" y="123194"/>
                    <a:pt x="251953" y="64578"/>
                    <a:pt x="288888" y="7329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965F60C1-CD8B-4326-9B24-3D197CF382A6}"/>
                </a:ext>
              </a:extLst>
            </p:cNvPr>
            <p:cNvSpPr/>
            <p:nvPr/>
          </p:nvSpPr>
          <p:spPr>
            <a:xfrm>
              <a:off x="3566319" y="0"/>
              <a:ext cx="3401415" cy="2440484"/>
            </a:xfrm>
            <a:custGeom>
              <a:avLst/>
              <a:gdLst>
                <a:gd name="connsiteX0" fmla="*/ 332917 w 3401415"/>
                <a:gd name="connsiteY0" fmla="*/ 0 h 2440484"/>
                <a:gd name="connsiteX1" fmla="*/ 3207137 w 3401415"/>
                <a:gd name="connsiteY1" fmla="*/ 0 h 2440484"/>
                <a:gd name="connsiteX2" fmla="*/ 3242654 w 3401415"/>
                <a:gd name="connsiteY2" fmla="*/ 74937 h 2440484"/>
                <a:gd name="connsiteX3" fmla="*/ 3401415 w 3401415"/>
                <a:gd name="connsiteY3" fmla="*/ 914184 h 2440484"/>
                <a:gd name="connsiteX4" fmla="*/ 3224702 w 3401415"/>
                <a:gd name="connsiteY4" fmla="*/ 1421888 h 2440484"/>
                <a:gd name="connsiteX5" fmla="*/ 2701498 w 3401415"/>
                <a:gd name="connsiteY5" fmla="*/ 1894635 h 2440484"/>
                <a:gd name="connsiteX6" fmla="*/ 2586463 w 3401415"/>
                <a:gd name="connsiteY6" fmla="*/ 1985068 h 2440484"/>
                <a:gd name="connsiteX7" fmla="*/ 1641219 w 3401415"/>
                <a:gd name="connsiteY7" fmla="*/ 2440484 h 2440484"/>
                <a:gd name="connsiteX8" fmla="*/ 396053 w 3401415"/>
                <a:gd name="connsiteY8" fmla="*/ 1700219 h 2440484"/>
                <a:gd name="connsiteX9" fmla="*/ 263354 w 3401415"/>
                <a:gd name="connsiteY9" fmla="*/ 1510839 h 2440484"/>
                <a:gd name="connsiteX10" fmla="*/ 0 w 3401415"/>
                <a:gd name="connsiteY10" fmla="*/ 914184 h 2440484"/>
                <a:gd name="connsiteX11" fmla="*/ 159122 w 3401415"/>
                <a:gd name="connsiteY11" fmla="*/ 271610 h 2440484"/>
                <a:gd name="connsiteX12" fmla="*/ 244841 w 3401415"/>
                <a:gd name="connsiteY12" fmla="*/ 122658 h 2440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01415" h="2440484">
                  <a:moveTo>
                    <a:pt x="332917" y="0"/>
                  </a:moveTo>
                  <a:lnTo>
                    <a:pt x="3207137" y="0"/>
                  </a:lnTo>
                  <a:lnTo>
                    <a:pt x="3242654" y="74937"/>
                  </a:lnTo>
                  <a:cubicBezTo>
                    <a:pt x="3346386" y="322243"/>
                    <a:pt x="3401415" y="608579"/>
                    <a:pt x="3401415" y="914184"/>
                  </a:cubicBezTo>
                  <a:cubicBezTo>
                    <a:pt x="3401415" y="1109268"/>
                    <a:pt x="3346890" y="1265837"/>
                    <a:pt x="3224702" y="1421888"/>
                  </a:cubicBezTo>
                  <a:cubicBezTo>
                    <a:pt x="3096894" y="1585125"/>
                    <a:pt x="2904852" y="1735475"/>
                    <a:pt x="2701498" y="1894635"/>
                  </a:cubicBezTo>
                  <a:cubicBezTo>
                    <a:pt x="2663980" y="1923966"/>
                    <a:pt x="2625221" y="1954332"/>
                    <a:pt x="2586463" y="1985068"/>
                  </a:cubicBezTo>
                  <a:cubicBezTo>
                    <a:pt x="2239532" y="2260140"/>
                    <a:pt x="1986324" y="2440484"/>
                    <a:pt x="1641219" y="2440484"/>
                  </a:cubicBezTo>
                  <a:cubicBezTo>
                    <a:pt x="1115386" y="2440484"/>
                    <a:pt x="742984" y="2219109"/>
                    <a:pt x="396053" y="1700219"/>
                  </a:cubicBezTo>
                  <a:cubicBezTo>
                    <a:pt x="350653" y="1632303"/>
                    <a:pt x="306273" y="1570535"/>
                    <a:pt x="263354" y="1510839"/>
                  </a:cubicBezTo>
                  <a:cubicBezTo>
                    <a:pt x="85473" y="1263318"/>
                    <a:pt x="0" y="1134597"/>
                    <a:pt x="0" y="914184"/>
                  </a:cubicBezTo>
                  <a:cubicBezTo>
                    <a:pt x="0" y="695327"/>
                    <a:pt x="53576" y="479135"/>
                    <a:pt x="159122" y="271610"/>
                  </a:cubicBezTo>
                  <a:cubicBezTo>
                    <a:pt x="184943" y="220858"/>
                    <a:pt x="213538" y="171179"/>
                    <a:pt x="244841" y="122658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69511D06-104E-440E-8049-4CDCE4B87E96}"/>
                </a:ext>
              </a:extLst>
            </p:cNvPr>
            <p:cNvSpPr/>
            <p:nvPr/>
          </p:nvSpPr>
          <p:spPr>
            <a:xfrm>
              <a:off x="3232490" y="0"/>
              <a:ext cx="4164597" cy="2817185"/>
            </a:xfrm>
            <a:custGeom>
              <a:avLst/>
              <a:gdLst>
                <a:gd name="connsiteX0" fmla="*/ 237339 w 4130517"/>
                <a:gd name="connsiteY0" fmla="*/ 0 h 2806419"/>
                <a:gd name="connsiteX1" fmla="*/ 3997489 w 4130517"/>
                <a:gd name="connsiteY1" fmla="*/ 0 h 2806419"/>
                <a:gd name="connsiteX2" fmla="*/ 4006148 w 4130517"/>
                <a:gd name="connsiteY2" fmla="*/ 24333 h 2806419"/>
                <a:gd name="connsiteX3" fmla="*/ 4130517 w 4130517"/>
                <a:gd name="connsiteY3" fmla="*/ 887307 h 2806419"/>
                <a:gd name="connsiteX4" fmla="*/ 3915925 w 4130517"/>
                <a:gd name="connsiteY4" fmla="*/ 1525677 h 2806419"/>
                <a:gd name="connsiteX5" fmla="*/ 3280571 w 4130517"/>
                <a:gd name="connsiteY5" fmla="*/ 2120090 h 2806419"/>
                <a:gd name="connsiteX6" fmla="*/ 3140878 w 4130517"/>
                <a:gd name="connsiteY6" fmla="*/ 2233796 h 2806419"/>
                <a:gd name="connsiteX7" fmla="*/ 1993019 w 4130517"/>
                <a:gd name="connsiteY7" fmla="*/ 2806419 h 2806419"/>
                <a:gd name="connsiteX8" fmla="*/ 480948 w 4130517"/>
                <a:gd name="connsiteY8" fmla="*/ 1875638 h 2806419"/>
                <a:gd name="connsiteX9" fmla="*/ 319805 w 4130517"/>
                <a:gd name="connsiteY9" fmla="*/ 1637519 h 2806419"/>
                <a:gd name="connsiteX10" fmla="*/ 0 w 4130517"/>
                <a:gd name="connsiteY10" fmla="*/ 887307 h 2806419"/>
                <a:gd name="connsiteX11" fmla="*/ 193231 w 4130517"/>
                <a:gd name="connsiteY11" fmla="*/ 79360 h 2806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130516" h="2806419">
                  <a:moveTo>
                    <a:pt x="237339" y="0"/>
                  </a:moveTo>
                  <a:lnTo>
                    <a:pt x="3997489" y="0"/>
                  </a:lnTo>
                  <a:lnTo>
                    <a:pt x="4006148" y="24333"/>
                  </a:lnTo>
                  <a:cubicBezTo>
                    <a:pt x="4087750" y="288004"/>
                    <a:pt x="4130517" y="579903"/>
                    <a:pt x="4130517" y="887307"/>
                  </a:cubicBezTo>
                  <a:cubicBezTo>
                    <a:pt x="4130517" y="1132599"/>
                    <a:pt x="4064304" y="1329464"/>
                    <a:pt x="3915925" y="1525677"/>
                  </a:cubicBezTo>
                  <a:cubicBezTo>
                    <a:pt x="3760721" y="1730924"/>
                    <a:pt x="3527514" y="1919967"/>
                    <a:pt x="3280571" y="2120090"/>
                  </a:cubicBezTo>
                  <a:cubicBezTo>
                    <a:pt x="3235011" y="2156968"/>
                    <a:pt x="3187944" y="2195151"/>
                    <a:pt x="3140878" y="2233796"/>
                  </a:cubicBezTo>
                  <a:cubicBezTo>
                    <a:pt x="2719582" y="2579662"/>
                    <a:pt x="2412097" y="2806419"/>
                    <a:pt x="1993019" y="2806419"/>
                  </a:cubicBezTo>
                  <a:cubicBezTo>
                    <a:pt x="1354472" y="2806419"/>
                    <a:pt x="902244" y="2528070"/>
                    <a:pt x="480948" y="1875638"/>
                  </a:cubicBezTo>
                  <a:cubicBezTo>
                    <a:pt x="425816" y="1790244"/>
                    <a:pt x="371924" y="1712578"/>
                    <a:pt x="319805" y="1637519"/>
                  </a:cubicBezTo>
                  <a:cubicBezTo>
                    <a:pt x="103795" y="1326296"/>
                    <a:pt x="0" y="1164446"/>
                    <a:pt x="0" y="887307"/>
                  </a:cubicBezTo>
                  <a:cubicBezTo>
                    <a:pt x="0" y="612125"/>
                    <a:pt x="65060" y="340293"/>
                    <a:pt x="193231" y="79360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64F6B39-7B0A-4839-9F52-1FFA2044F248}"/>
                </a:ext>
              </a:extLst>
            </p:cNvPr>
            <p:cNvSpPr/>
            <p:nvPr/>
          </p:nvSpPr>
          <p:spPr>
            <a:xfrm>
              <a:off x="3124577" y="0"/>
              <a:ext cx="4389519" cy="2916937"/>
            </a:xfrm>
            <a:custGeom>
              <a:avLst/>
              <a:gdLst>
                <a:gd name="connsiteX0" fmla="*/ 208215 w 4389519"/>
                <a:gd name="connsiteY0" fmla="*/ 0 h 2916937"/>
                <a:gd name="connsiteX1" fmla="*/ 4284014 w 4389519"/>
                <a:gd name="connsiteY1" fmla="*/ 0 h 2916937"/>
                <a:gd name="connsiteX2" fmla="*/ 4335794 w 4389519"/>
                <a:gd name="connsiteY2" fmla="*/ 207911 h 2916937"/>
                <a:gd name="connsiteX3" fmla="*/ 4376420 w 4389519"/>
                <a:gd name="connsiteY3" fmla="*/ 1078865 h 2916937"/>
                <a:gd name="connsiteX4" fmla="*/ 4090147 w 4389519"/>
                <a:gd name="connsiteY4" fmla="*/ 1734728 h 2916937"/>
                <a:gd name="connsiteX5" fmla="*/ 3362552 w 4389519"/>
                <a:gd name="connsiteY5" fmla="*/ 2305097 h 2916937"/>
                <a:gd name="connsiteX6" fmla="*/ 3204152 w 4389519"/>
                <a:gd name="connsiteY6" fmla="*/ 2412521 h 2916937"/>
                <a:gd name="connsiteX7" fmla="*/ 1936072 w 4389519"/>
                <a:gd name="connsiteY7" fmla="*/ 2912360 h 2916937"/>
                <a:gd name="connsiteX8" fmla="*/ 421690 w 4389519"/>
                <a:gd name="connsiteY8" fmla="*/ 1787063 h 2916937"/>
                <a:gd name="connsiteX9" fmla="*/ 273167 w 4389519"/>
                <a:gd name="connsiteY9" fmla="*/ 1520080 h 2916937"/>
                <a:gd name="connsiteX10" fmla="*/ 4118 w 4389519"/>
                <a:gd name="connsiteY10" fmla="*/ 696338 h 2916937"/>
                <a:gd name="connsiteX11" fmla="*/ 175984 w 4389519"/>
                <a:gd name="connsiteY11" fmla="*/ 60381 h 2916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89519" h="2916937">
                  <a:moveTo>
                    <a:pt x="208215" y="0"/>
                  </a:moveTo>
                  <a:lnTo>
                    <a:pt x="4284014" y="0"/>
                  </a:lnTo>
                  <a:lnTo>
                    <a:pt x="4335794" y="207911"/>
                  </a:lnTo>
                  <a:cubicBezTo>
                    <a:pt x="4388748" y="479686"/>
                    <a:pt x="4403109" y="773803"/>
                    <a:pt x="4376420" y="1078865"/>
                  </a:cubicBezTo>
                  <a:cubicBezTo>
                    <a:pt x="4353703" y="1338514"/>
                    <a:pt x="4265383" y="1540772"/>
                    <a:pt x="4090147" y="1734728"/>
                  </a:cubicBezTo>
                  <a:cubicBezTo>
                    <a:pt x="3906850" y="1937616"/>
                    <a:pt x="3642485" y="2116128"/>
                    <a:pt x="3362552" y="2305097"/>
                  </a:cubicBezTo>
                  <a:cubicBezTo>
                    <a:pt x="3310910" y="2339914"/>
                    <a:pt x="3257553" y="2375972"/>
                    <a:pt x="3204152" y="2412521"/>
                  </a:cubicBezTo>
                  <a:cubicBezTo>
                    <a:pt x="2726165" y="2739616"/>
                    <a:pt x="2379682" y="2951171"/>
                    <a:pt x="1936072" y="2912360"/>
                  </a:cubicBezTo>
                  <a:cubicBezTo>
                    <a:pt x="1260148" y="2853224"/>
                    <a:pt x="807225" y="2516700"/>
                    <a:pt x="421690" y="1787063"/>
                  </a:cubicBezTo>
                  <a:cubicBezTo>
                    <a:pt x="371240" y="1691563"/>
                    <a:pt x="321385" y="1604361"/>
                    <a:pt x="273167" y="1520080"/>
                  </a:cubicBezTo>
                  <a:cubicBezTo>
                    <a:pt x="73334" y="1170636"/>
                    <a:pt x="-21548" y="989700"/>
                    <a:pt x="4118" y="696338"/>
                  </a:cubicBezTo>
                  <a:cubicBezTo>
                    <a:pt x="23232" y="477870"/>
                    <a:pt x="80908" y="264786"/>
                    <a:pt x="175984" y="60381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03099122-D80B-4389-A1CF-52C635217F4B}"/>
              </a:ext>
            </a:extLst>
          </p:cNvPr>
          <p:cNvGrpSpPr/>
          <p:nvPr/>
        </p:nvGrpSpPr>
        <p:grpSpPr>
          <a:xfrm>
            <a:off x="8122942" y="0"/>
            <a:ext cx="4069058" cy="3547008"/>
            <a:chOff x="8122942" y="0"/>
            <a:chExt cx="4069058" cy="3547008"/>
          </a:xfrm>
        </p:grpSpPr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CA535D59-CDAA-4AA9-84AC-A6142E857FE2}"/>
                </a:ext>
              </a:extLst>
            </p:cNvPr>
            <p:cNvSpPr/>
            <p:nvPr/>
          </p:nvSpPr>
          <p:spPr>
            <a:xfrm>
              <a:off x="8122942" y="0"/>
              <a:ext cx="4069058" cy="3547008"/>
            </a:xfrm>
            <a:custGeom>
              <a:avLst/>
              <a:gdLst>
                <a:gd name="connsiteX0" fmla="*/ 305212 w 4069058"/>
                <a:gd name="connsiteY0" fmla="*/ 0 h 3547008"/>
                <a:gd name="connsiteX1" fmla="*/ 4069058 w 4069058"/>
                <a:gd name="connsiteY1" fmla="*/ 0 h 3547008"/>
                <a:gd name="connsiteX2" fmla="*/ 4069058 w 4069058"/>
                <a:gd name="connsiteY2" fmla="*/ 2865785 h 3547008"/>
                <a:gd name="connsiteX3" fmla="*/ 3996814 w 4069058"/>
                <a:gd name="connsiteY3" fmla="*/ 2947457 h 3547008"/>
                <a:gd name="connsiteX4" fmla="*/ 2732780 w 4069058"/>
                <a:gd name="connsiteY4" fmla="*/ 3541640 h 3547008"/>
                <a:gd name="connsiteX5" fmla="*/ 1317550 w 4069058"/>
                <a:gd name="connsiteY5" fmla="*/ 3015110 h 3547008"/>
                <a:gd name="connsiteX6" fmla="*/ 1140977 w 4069058"/>
                <a:gd name="connsiteY6" fmla="*/ 2901419 h 3547008"/>
                <a:gd name="connsiteX7" fmla="*/ 330269 w 4069058"/>
                <a:gd name="connsiteY7" fmla="*/ 2297252 h 3547008"/>
                <a:gd name="connsiteX8" fmla="*/ 13299 w 4069058"/>
                <a:gd name="connsiteY8" fmla="*/ 1599966 h 3547008"/>
                <a:gd name="connsiteX9" fmla="*/ 217457 w 4069058"/>
                <a:gd name="connsiteY9" fmla="*/ 178659 h 3547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69058" h="3547008">
                  <a:moveTo>
                    <a:pt x="305212" y="0"/>
                  </a:moveTo>
                  <a:lnTo>
                    <a:pt x="4069058" y="0"/>
                  </a:lnTo>
                  <a:lnTo>
                    <a:pt x="4069058" y="2865785"/>
                  </a:lnTo>
                  <a:lnTo>
                    <a:pt x="3996814" y="2947457"/>
                  </a:lnTo>
                  <a:cubicBezTo>
                    <a:pt x="3654887" y="3311545"/>
                    <a:pt x="3252443" y="3496175"/>
                    <a:pt x="2732780" y="3541640"/>
                  </a:cubicBezTo>
                  <a:cubicBezTo>
                    <a:pt x="2236701" y="3585041"/>
                    <a:pt x="1850359" y="3361306"/>
                    <a:pt x="1317550" y="3015110"/>
                  </a:cubicBezTo>
                  <a:cubicBezTo>
                    <a:pt x="1258026" y="2976425"/>
                    <a:pt x="1198546" y="2938265"/>
                    <a:pt x="1140977" y="2901419"/>
                  </a:cubicBezTo>
                  <a:cubicBezTo>
                    <a:pt x="828927" y="2701433"/>
                    <a:pt x="534230" y="2512513"/>
                    <a:pt x="330269" y="2297252"/>
                  </a:cubicBezTo>
                  <a:cubicBezTo>
                    <a:pt x="135278" y="2091465"/>
                    <a:pt x="37487" y="1876435"/>
                    <a:pt x="13299" y="1599966"/>
                  </a:cubicBezTo>
                  <a:cubicBezTo>
                    <a:pt x="-32170" y="1080250"/>
                    <a:pt x="39709" y="589889"/>
                    <a:pt x="217457" y="178659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CD6948CC-6D51-4092-887C-B0664DC102C7}"/>
                </a:ext>
              </a:extLst>
            </p:cNvPr>
            <p:cNvSpPr/>
            <p:nvPr/>
          </p:nvSpPr>
          <p:spPr>
            <a:xfrm flipH="1">
              <a:off x="8319994" y="0"/>
              <a:ext cx="3872006" cy="3321595"/>
            </a:xfrm>
            <a:custGeom>
              <a:avLst/>
              <a:gdLst>
                <a:gd name="connsiteX0" fmla="*/ 3466434 w 3872006"/>
                <a:gd name="connsiteY0" fmla="*/ 0 h 3321595"/>
                <a:gd name="connsiteX1" fmla="*/ 65800 w 3872006"/>
                <a:gd name="connsiteY1" fmla="*/ 0 h 3321595"/>
                <a:gd name="connsiteX2" fmla="*/ 0 w 3872006"/>
                <a:gd name="connsiteY2" fmla="*/ 59511 h 3321595"/>
                <a:gd name="connsiteX3" fmla="*/ 0 w 3872006"/>
                <a:gd name="connsiteY3" fmla="*/ 2518435 h 3321595"/>
                <a:gd name="connsiteX4" fmla="*/ 80122 w 3872006"/>
                <a:gd name="connsiteY4" fmla="*/ 2618704 h 3321595"/>
                <a:gd name="connsiteX5" fmla="*/ 1549501 w 3872006"/>
                <a:gd name="connsiteY5" fmla="*/ 3321595 h 3321595"/>
                <a:gd name="connsiteX6" fmla="*/ 2796711 w 3872006"/>
                <a:gd name="connsiteY6" fmla="*/ 2749441 h 3321595"/>
                <a:gd name="connsiteX7" fmla="*/ 2948494 w 3872006"/>
                <a:gd name="connsiteY7" fmla="*/ 2635829 h 3321595"/>
                <a:gd name="connsiteX8" fmla="*/ 3638840 w 3872006"/>
                <a:gd name="connsiteY8" fmla="*/ 2041901 h 3321595"/>
                <a:gd name="connsiteX9" fmla="*/ 3872006 w 3872006"/>
                <a:gd name="connsiteY9" fmla="*/ 1404055 h 3321595"/>
                <a:gd name="connsiteX10" fmla="*/ 3467973 w 3872006"/>
                <a:gd name="connsiteY10" fmla="*/ 1974 h 332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72006" h="3321594">
                  <a:moveTo>
                    <a:pt x="3466434" y="0"/>
                  </a:moveTo>
                  <a:lnTo>
                    <a:pt x="65800" y="0"/>
                  </a:lnTo>
                  <a:lnTo>
                    <a:pt x="0" y="59511"/>
                  </a:lnTo>
                  <a:lnTo>
                    <a:pt x="0" y="2518435"/>
                  </a:lnTo>
                  <a:lnTo>
                    <a:pt x="80122" y="2618704"/>
                  </a:lnTo>
                  <a:cubicBezTo>
                    <a:pt x="490323" y="3108658"/>
                    <a:pt x="942414" y="3321595"/>
                    <a:pt x="1549501" y="3321595"/>
                  </a:cubicBezTo>
                  <a:cubicBezTo>
                    <a:pt x="2004852" y="3321595"/>
                    <a:pt x="2338950" y="3095023"/>
                    <a:pt x="2796711" y="2749441"/>
                  </a:cubicBezTo>
                  <a:cubicBezTo>
                    <a:pt x="2847850" y="2710827"/>
                    <a:pt x="2898991" y="2672676"/>
                    <a:pt x="2948494" y="2635829"/>
                  </a:cubicBezTo>
                  <a:cubicBezTo>
                    <a:pt x="3216812" y="2435869"/>
                    <a:pt x="3470203" y="2246981"/>
                    <a:pt x="3638840" y="2041901"/>
                  </a:cubicBezTo>
                  <a:cubicBezTo>
                    <a:pt x="3800062" y="1845849"/>
                    <a:pt x="3872006" y="1649145"/>
                    <a:pt x="3872006" y="1404055"/>
                  </a:cubicBezTo>
                  <a:cubicBezTo>
                    <a:pt x="3872006" y="866538"/>
                    <a:pt x="3729694" y="376466"/>
                    <a:pt x="3467973" y="1974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F5F9FD94-99CC-42AD-8E66-CF99E8FD5A94}"/>
                </a:ext>
              </a:extLst>
            </p:cNvPr>
            <p:cNvSpPr/>
            <p:nvPr/>
          </p:nvSpPr>
          <p:spPr>
            <a:xfrm flipH="1">
              <a:off x="8729240" y="9274"/>
              <a:ext cx="3462454" cy="3010961"/>
            </a:xfrm>
            <a:custGeom>
              <a:avLst/>
              <a:gdLst>
                <a:gd name="connsiteX0" fmla="*/ 2953507 w 3462454"/>
                <a:gd name="connsiteY0" fmla="*/ 0 h 3010961"/>
                <a:gd name="connsiteX1" fmla="*/ 477652 w 3462454"/>
                <a:gd name="connsiteY1" fmla="*/ 0 h 3010961"/>
                <a:gd name="connsiteX2" fmla="*/ 327396 w 3462454"/>
                <a:gd name="connsiteY2" fmla="*/ 113681 h 3010961"/>
                <a:gd name="connsiteX3" fmla="*/ 46554 w 3462454"/>
                <a:gd name="connsiteY3" fmla="*/ 391785 h 3010961"/>
                <a:gd name="connsiteX4" fmla="*/ 0 w 3462454"/>
                <a:gd name="connsiteY4" fmla="*/ 453516 h 3010961"/>
                <a:gd name="connsiteX5" fmla="*/ 0 w 3462454"/>
                <a:gd name="connsiteY5" fmla="*/ 2083461 h 3010961"/>
                <a:gd name="connsiteX6" fmla="*/ 26382 w 3462454"/>
                <a:gd name="connsiteY6" fmla="*/ 2118637 h 3010961"/>
                <a:gd name="connsiteX7" fmla="*/ 101620 w 3462454"/>
                <a:gd name="connsiteY7" fmla="*/ 2222744 h 3010961"/>
                <a:gd name="connsiteX8" fmla="*/ 1494064 w 3462454"/>
                <a:gd name="connsiteY8" fmla="*/ 3010961 h 3010961"/>
                <a:gd name="connsiteX9" fmla="*/ 2551110 w 3462454"/>
                <a:gd name="connsiteY9" fmla="*/ 2526044 h 3010961"/>
                <a:gd name="connsiteX10" fmla="*/ 2679751 w 3462454"/>
                <a:gd name="connsiteY10" fmla="*/ 2429754 h 3010961"/>
                <a:gd name="connsiteX11" fmla="*/ 3264840 w 3462454"/>
                <a:gd name="connsiteY11" fmla="*/ 1926383 h 3010961"/>
                <a:gd name="connsiteX12" fmla="*/ 3462454 w 3462454"/>
                <a:gd name="connsiteY12" fmla="*/ 1385790 h 3010961"/>
                <a:gd name="connsiteX13" fmla="*/ 3018820 w 3462454"/>
                <a:gd name="connsiteY13" fmla="*/ 67626 h 3010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62454" h="3010961">
                  <a:moveTo>
                    <a:pt x="2953507" y="0"/>
                  </a:moveTo>
                  <a:lnTo>
                    <a:pt x="477652" y="0"/>
                  </a:lnTo>
                  <a:lnTo>
                    <a:pt x="327396" y="113681"/>
                  </a:lnTo>
                  <a:cubicBezTo>
                    <a:pt x="222344" y="200626"/>
                    <a:pt x="128536" y="293564"/>
                    <a:pt x="46554" y="391785"/>
                  </a:cubicBezTo>
                  <a:lnTo>
                    <a:pt x="0" y="453516"/>
                  </a:lnTo>
                  <a:lnTo>
                    <a:pt x="0" y="2083461"/>
                  </a:lnTo>
                  <a:lnTo>
                    <a:pt x="26382" y="2118637"/>
                  </a:lnTo>
                  <a:cubicBezTo>
                    <a:pt x="51135" y="2152065"/>
                    <a:pt x="76235" y="2186586"/>
                    <a:pt x="101620" y="2222744"/>
                  </a:cubicBezTo>
                  <a:cubicBezTo>
                    <a:pt x="489585" y="2775245"/>
                    <a:pt x="906035" y="3010961"/>
                    <a:pt x="1494064" y="3010961"/>
                  </a:cubicBezTo>
                  <a:cubicBezTo>
                    <a:pt x="1879987" y="3010961"/>
                    <a:pt x="2163144" y="2818935"/>
                    <a:pt x="2551110" y="2526044"/>
                  </a:cubicBezTo>
                  <a:cubicBezTo>
                    <a:pt x="2594452" y="2493317"/>
                    <a:pt x="2637795" y="2460984"/>
                    <a:pt x="2679751" y="2429754"/>
                  </a:cubicBezTo>
                  <a:cubicBezTo>
                    <a:pt x="2907158" y="2260282"/>
                    <a:pt x="3121914" y="2100194"/>
                    <a:pt x="3264840" y="1926383"/>
                  </a:cubicBezTo>
                  <a:cubicBezTo>
                    <a:pt x="3401480" y="1760224"/>
                    <a:pt x="3462454" y="1593511"/>
                    <a:pt x="3462454" y="1385790"/>
                  </a:cubicBezTo>
                  <a:cubicBezTo>
                    <a:pt x="3462454" y="865148"/>
                    <a:pt x="3304918" y="397028"/>
                    <a:pt x="3018820" y="67626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47D3E70-A759-410D-B5DB-855218E138C3}"/>
                </a:ext>
              </a:extLst>
            </p:cNvPr>
            <p:cNvSpPr/>
            <p:nvPr/>
          </p:nvSpPr>
          <p:spPr>
            <a:xfrm flipH="1">
              <a:off x="8243247" y="9274"/>
              <a:ext cx="3948447" cy="3411460"/>
            </a:xfrm>
            <a:custGeom>
              <a:avLst/>
              <a:gdLst>
                <a:gd name="connsiteX0" fmla="*/ 3564894 w 3904481"/>
                <a:gd name="connsiteY0" fmla="*/ 0 h 3411460"/>
                <a:gd name="connsiteX1" fmla="*/ 0 w 3904481"/>
                <a:gd name="connsiteY1" fmla="*/ 0 h 3411460"/>
                <a:gd name="connsiteX2" fmla="*/ 0 w 3904481"/>
                <a:gd name="connsiteY2" fmla="*/ 2659993 h 3411460"/>
                <a:gd name="connsiteX3" fmla="*/ 1876 w 3904481"/>
                <a:gd name="connsiteY3" fmla="*/ 2662425 h 3411460"/>
                <a:gd name="connsiteX4" fmla="*/ 1514161 w 3904481"/>
                <a:gd name="connsiteY4" fmla="*/ 3411460 h 3411460"/>
                <a:gd name="connsiteX5" fmla="*/ 2797788 w 3904481"/>
                <a:gd name="connsiteY5" fmla="*/ 2801744 h 3411460"/>
                <a:gd name="connsiteX6" fmla="*/ 2954004 w 3904481"/>
                <a:gd name="connsiteY6" fmla="*/ 2680673 h 3411460"/>
                <a:gd name="connsiteX7" fmla="*/ 3664508 w 3904481"/>
                <a:gd name="connsiteY7" fmla="*/ 2047754 h 3411460"/>
                <a:gd name="connsiteX8" fmla="*/ 3904481 w 3904481"/>
                <a:gd name="connsiteY8" fmla="*/ 1368033 h 3411460"/>
                <a:gd name="connsiteX9" fmla="*/ 3596499 w 3904481"/>
                <a:gd name="connsiteY9" fmla="*/ 52268 h 341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04481" h="3411460">
                  <a:moveTo>
                    <a:pt x="3564894" y="0"/>
                  </a:moveTo>
                  <a:lnTo>
                    <a:pt x="0" y="0"/>
                  </a:lnTo>
                  <a:lnTo>
                    <a:pt x="0" y="2659993"/>
                  </a:lnTo>
                  <a:lnTo>
                    <a:pt x="1876" y="2662425"/>
                  </a:lnTo>
                  <a:cubicBezTo>
                    <a:pt x="424055" y="3184544"/>
                    <a:pt x="889346" y="3411460"/>
                    <a:pt x="1514161" y="3411460"/>
                  </a:cubicBezTo>
                  <a:cubicBezTo>
                    <a:pt x="1982808" y="3411460"/>
                    <a:pt x="2326661" y="3170014"/>
                    <a:pt x="2797788" y="2801744"/>
                  </a:cubicBezTo>
                  <a:cubicBezTo>
                    <a:pt x="2850420" y="2760595"/>
                    <a:pt x="2903054" y="2719940"/>
                    <a:pt x="2954004" y="2680673"/>
                  </a:cubicBezTo>
                  <a:cubicBezTo>
                    <a:pt x="3230156" y="2467586"/>
                    <a:pt x="3490946" y="2266297"/>
                    <a:pt x="3664508" y="2047754"/>
                  </a:cubicBezTo>
                  <a:cubicBezTo>
                    <a:pt x="3830437" y="1838832"/>
                    <a:pt x="3904481" y="1629214"/>
                    <a:pt x="3904481" y="1368033"/>
                  </a:cubicBezTo>
                  <a:cubicBezTo>
                    <a:pt x="3904481" y="877057"/>
                    <a:pt x="3796872" y="423228"/>
                    <a:pt x="3596499" y="52268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90302A25-2D4F-4AD5-B0E9-C12184C3599E}"/>
              </a:ext>
            </a:extLst>
          </p:cNvPr>
          <p:cNvGrpSpPr/>
          <p:nvPr/>
        </p:nvGrpSpPr>
        <p:grpSpPr>
          <a:xfrm>
            <a:off x="-1" y="1355238"/>
            <a:ext cx="4381339" cy="5510713"/>
            <a:chOff x="0" y="1347287"/>
            <a:chExt cx="4259808" cy="5510713"/>
          </a:xfrm>
        </p:grpSpPr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227AF03-773A-4B1E-8FED-67198038E60D}"/>
                </a:ext>
              </a:extLst>
            </p:cNvPr>
            <p:cNvSpPr/>
            <p:nvPr/>
          </p:nvSpPr>
          <p:spPr>
            <a:xfrm>
              <a:off x="0" y="1676545"/>
              <a:ext cx="4174269" cy="5181455"/>
            </a:xfrm>
            <a:custGeom>
              <a:avLst/>
              <a:gdLst>
                <a:gd name="connsiteX0" fmla="*/ 1155130 w 4174269"/>
                <a:gd name="connsiteY0" fmla="*/ 990 h 5181455"/>
                <a:gd name="connsiteX1" fmla="*/ 2396955 w 4174269"/>
                <a:gd name="connsiteY1" fmla="*/ 367328 h 5181455"/>
                <a:gd name="connsiteX2" fmla="*/ 3827960 w 4174269"/>
                <a:gd name="connsiteY2" fmla="*/ 4749328 h 5181455"/>
                <a:gd name="connsiteX3" fmla="*/ 3561502 w 4174269"/>
                <a:gd name="connsiteY3" fmla="*/ 5090948 h 5181455"/>
                <a:gd name="connsiteX4" fmla="*/ 3452726 w 4174269"/>
                <a:gd name="connsiteY4" fmla="*/ 5181455 h 5181455"/>
                <a:gd name="connsiteX5" fmla="*/ 0 w 4174269"/>
                <a:gd name="connsiteY5" fmla="*/ 5181455 h 5181455"/>
                <a:gd name="connsiteX6" fmla="*/ 0 w 4174269"/>
                <a:gd name="connsiteY6" fmla="*/ 251605 h 5181455"/>
                <a:gd name="connsiteX7" fmla="*/ 157396 w 4174269"/>
                <a:gd name="connsiteY7" fmla="*/ 182600 h 5181455"/>
                <a:gd name="connsiteX8" fmla="*/ 1155130 w 4174269"/>
                <a:gd name="connsiteY8" fmla="*/ 990 h 5181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74268" h="5181455">
                  <a:moveTo>
                    <a:pt x="1155130" y="990"/>
                  </a:moveTo>
                  <a:cubicBezTo>
                    <a:pt x="1564667" y="12730"/>
                    <a:pt x="1984593" y="129250"/>
                    <a:pt x="2396955" y="367328"/>
                  </a:cubicBezTo>
                  <a:cubicBezTo>
                    <a:pt x="3871760" y="1218807"/>
                    <a:pt x="4678347" y="3276416"/>
                    <a:pt x="3827960" y="4749328"/>
                  </a:cubicBezTo>
                  <a:cubicBezTo>
                    <a:pt x="3748235" y="4887417"/>
                    <a:pt x="3658928" y="4998272"/>
                    <a:pt x="3561502" y="5090948"/>
                  </a:cubicBezTo>
                  <a:lnTo>
                    <a:pt x="3452726" y="5181455"/>
                  </a:lnTo>
                  <a:lnTo>
                    <a:pt x="0" y="5181455"/>
                  </a:lnTo>
                  <a:lnTo>
                    <a:pt x="0" y="251605"/>
                  </a:lnTo>
                  <a:lnTo>
                    <a:pt x="157396" y="182600"/>
                  </a:lnTo>
                  <a:cubicBezTo>
                    <a:pt x="475610" y="54980"/>
                    <a:pt x="811718" y="-8854"/>
                    <a:pt x="1155130" y="990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D6FE8FAD-8A4A-49E1-AFAF-A074482295A9}"/>
                </a:ext>
              </a:extLst>
            </p:cNvPr>
            <p:cNvSpPr/>
            <p:nvPr/>
          </p:nvSpPr>
          <p:spPr>
            <a:xfrm>
              <a:off x="0" y="1347287"/>
              <a:ext cx="4259808" cy="5510713"/>
            </a:xfrm>
            <a:custGeom>
              <a:avLst/>
              <a:gdLst>
                <a:gd name="connsiteX0" fmla="*/ 948905 w 4259808"/>
                <a:gd name="connsiteY0" fmla="*/ 1556 h 5510713"/>
                <a:gd name="connsiteX1" fmla="*/ 2304106 w 4259808"/>
                <a:gd name="connsiteY1" fmla="*/ 405867 h 5510713"/>
                <a:gd name="connsiteX2" fmla="*/ 3890982 w 4259808"/>
                <a:gd name="connsiteY2" fmla="*/ 5156588 h 5510713"/>
                <a:gd name="connsiteX3" fmla="*/ 3680329 w 4259808"/>
                <a:gd name="connsiteY3" fmla="*/ 5445948 h 5510713"/>
                <a:gd name="connsiteX4" fmla="*/ 3616504 w 4259808"/>
                <a:gd name="connsiteY4" fmla="*/ 5510713 h 5510713"/>
                <a:gd name="connsiteX5" fmla="*/ 0 w 4259808"/>
                <a:gd name="connsiteY5" fmla="*/ 5510713 h 5510713"/>
                <a:gd name="connsiteX6" fmla="*/ 0 w 4259808"/>
                <a:gd name="connsiteY6" fmla="*/ 144797 h 5510713"/>
                <a:gd name="connsiteX7" fmla="*/ 164164 w 4259808"/>
                <a:gd name="connsiteY7" fmla="*/ 92266 h 5510713"/>
                <a:gd name="connsiteX8" fmla="*/ 948905 w 4259808"/>
                <a:gd name="connsiteY8" fmla="*/ 1556 h 5510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59808" h="5510713">
                  <a:moveTo>
                    <a:pt x="948905" y="1556"/>
                  </a:moveTo>
                  <a:cubicBezTo>
                    <a:pt x="1395136" y="16867"/>
                    <a:pt x="1853354" y="145625"/>
                    <a:pt x="2304106" y="405867"/>
                  </a:cubicBezTo>
                  <a:cubicBezTo>
                    <a:pt x="3916211" y="1336616"/>
                    <a:pt x="4808028" y="3568218"/>
                    <a:pt x="3890982" y="5156588"/>
                  </a:cubicBezTo>
                  <a:cubicBezTo>
                    <a:pt x="3826502" y="5268272"/>
                    <a:pt x="3756052" y="5363347"/>
                    <a:pt x="3680329" y="5445948"/>
                  </a:cubicBezTo>
                  <a:lnTo>
                    <a:pt x="3616504" y="5510713"/>
                  </a:lnTo>
                  <a:lnTo>
                    <a:pt x="0" y="5510713"/>
                  </a:lnTo>
                  <a:lnTo>
                    <a:pt x="0" y="144797"/>
                  </a:lnTo>
                  <a:lnTo>
                    <a:pt x="164164" y="92266"/>
                  </a:lnTo>
                  <a:cubicBezTo>
                    <a:pt x="418657" y="23914"/>
                    <a:pt x="681631" y="-7614"/>
                    <a:pt x="948905" y="1556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A7C4DFB-FDFD-4F28-8B00-287EB75C79EB}"/>
                </a:ext>
              </a:extLst>
            </p:cNvPr>
            <p:cNvSpPr/>
            <p:nvPr/>
          </p:nvSpPr>
          <p:spPr>
            <a:xfrm>
              <a:off x="0" y="1592806"/>
              <a:ext cx="4029221" cy="5265194"/>
            </a:xfrm>
            <a:custGeom>
              <a:avLst/>
              <a:gdLst>
                <a:gd name="connsiteX0" fmla="*/ 812878 w 4029221"/>
                <a:gd name="connsiteY0" fmla="*/ 840 h 5265194"/>
                <a:gd name="connsiteX1" fmla="*/ 960980 w 4029221"/>
                <a:gd name="connsiteY1" fmla="*/ 1442 h 5265194"/>
                <a:gd name="connsiteX2" fmla="*/ 2216856 w 4029221"/>
                <a:gd name="connsiteY2" fmla="*/ 376120 h 5265194"/>
                <a:gd name="connsiteX3" fmla="*/ 3687427 w 4029221"/>
                <a:gd name="connsiteY3" fmla="*/ 4778650 h 5265194"/>
                <a:gd name="connsiteX4" fmla="*/ 3267677 w 4029221"/>
                <a:gd name="connsiteY4" fmla="*/ 5245601 h 5265194"/>
                <a:gd name="connsiteX5" fmla="*/ 3237167 w 4029221"/>
                <a:gd name="connsiteY5" fmla="*/ 5265194 h 5265194"/>
                <a:gd name="connsiteX6" fmla="*/ 0 w 4029221"/>
                <a:gd name="connsiteY6" fmla="*/ 5265194 h 5265194"/>
                <a:gd name="connsiteX7" fmla="*/ 0 w 4029221"/>
                <a:gd name="connsiteY7" fmla="*/ 162790 h 5265194"/>
                <a:gd name="connsiteX8" fmla="*/ 58408 w 4029221"/>
                <a:gd name="connsiteY8" fmla="*/ 139352 h 5265194"/>
                <a:gd name="connsiteX9" fmla="*/ 812878 w 4029221"/>
                <a:gd name="connsiteY9" fmla="*/ 840 h 5265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29221" h="5265194">
                  <a:moveTo>
                    <a:pt x="812878" y="840"/>
                  </a:moveTo>
                  <a:cubicBezTo>
                    <a:pt x="862065" y="-449"/>
                    <a:pt x="911443" y="-258"/>
                    <a:pt x="960980" y="1442"/>
                  </a:cubicBezTo>
                  <a:cubicBezTo>
                    <a:pt x="1374507" y="15631"/>
                    <a:pt x="1799140" y="134952"/>
                    <a:pt x="2216856" y="376120"/>
                  </a:cubicBezTo>
                  <a:cubicBezTo>
                    <a:pt x="3710806" y="1238652"/>
                    <a:pt x="4537261" y="3306696"/>
                    <a:pt x="3687427" y="4778650"/>
                  </a:cubicBezTo>
                  <a:cubicBezTo>
                    <a:pt x="3567917" y="4985647"/>
                    <a:pt x="3426282" y="5131074"/>
                    <a:pt x="3267677" y="5245601"/>
                  </a:cubicBezTo>
                  <a:lnTo>
                    <a:pt x="3237167" y="5265194"/>
                  </a:lnTo>
                  <a:lnTo>
                    <a:pt x="0" y="5265194"/>
                  </a:lnTo>
                  <a:lnTo>
                    <a:pt x="0" y="162790"/>
                  </a:lnTo>
                  <a:lnTo>
                    <a:pt x="58408" y="139352"/>
                  </a:lnTo>
                  <a:cubicBezTo>
                    <a:pt x="301661" y="55163"/>
                    <a:pt x="554646" y="7607"/>
                    <a:pt x="812878" y="840"/>
                  </a:cubicBezTo>
                  <a:close/>
                </a:path>
              </a:pathLst>
            </a:custGeom>
            <a:noFill/>
            <a:ln w="1905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B6E867DF-0B62-429A-A554-CBE585048439}"/>
                </a:ext>
              </a:extLst>
            </p:cNvPr>
            <p:cNvSpPr/>
            <p:nvPr/>
          </p:nvSpPr>
          <p:spPr>
            <a:xfrm>
              <a:off x="0" y="2147333"/>
              <a:ext cx="3702048" cy="4710667"/>
            </a:xfrm>
            <a:custGeom>
              <a:avLst/>
              <a:gdLst>
                <a:gd name="connsiteX0" fmla="*/ 1057511 w 3702048"/>
                <a:gd name="connsiteY0" fmla="*/ 1243 h 4710667"/>
                <a:gd name="connsiteX1" fmla="*/ 2139959 w 3702048"/>
                <a:gd name="connsiteY1" fmla="*/ 324180 h 4710667"/>
                <a:gd name="connsiteX2" fmla="*/ 3407455 w 3702048"/>
                <a:gd name="connsiteY2" fmla="*/ 4118750 h 4710667"/>
                <a:gd name="connsiteX3" fmla="*/ 2754080 w 3702048"/>
                <a:gd name="connsiteY3" fmla="*/ 4690965 h 4710667"/>
                <a:gd name="connsiteX4" fmla="*/ 2711405 w 3702048"/>
                <a:gd name="connsiteY4" fmla="*/ 4710667 h 4710667"/>
                <a:gd name="connsiteX5" fmla="*/ 0 w 3702048"/>
                <a:gd name="connsiteY5" fmla="*/ 4710667 h 4710667"/>
                <a:gd name="connsiteX6" fmla="*/ 0 w 3702048"/>
                <a:gd name="connsiteY6" fmla="*/ 239601 h 4710667"/>
                <a:gd name="connsiteX7" fmla="*/ 72857 w 3702048"/>
                <a:gd name="connsiteY7" fmla="*/ 203063 h 4710667"/>
                <a:gd name="connsiteX8" fmla="*/ 1057511 w 3702048"/>
                <a:gd name="connsiteY8" fmla="*/ 1243 h 4710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02048" h="4710667">
                  <a:moveTo>
                    <a:pt x="1057511" y="1243"/>
                  </a:moveTo>
                  <a:cubicBezTo>
                    <a:pt x="1413932" y="13473"/>
                    <a:pt x="1779927" y="116316"/>
                    <a:pt x="2139959" y="324180"/>
                  </a:cubicBezTo>
                  <a:cubicBezTo>
                    <a:pt x="3427605" y="1067603"/>
                    <a:pt x="4139931" y="2850064"/>
                    <a:pt x="3407455" y="4118750"/>
                  </a:cubicBezTo>
                  <a:cubicBezTo>
                    <a:pt x="3235777" y="4416105"/>
                    <a:pt x="3011128" y="4566048"/>
                    <a:pt x="2754080" y="4690965"/>
                  </a:cubicBezTo>
                  <a:lnTo>
                    <a:pt x="2711405" y="4710667"/>
                  </a:lnTo>
                  <a:lnTo>
                    <a:pt x="0" y="4710667"/>
                  </a:lnTo>
                  <a:lnTo>
                    <a:pt x="0" y="239601"/>
                  </a:lnTo>
                  <a:lnTo>
                    <a:pt x="72857" y="203063"/>
                  </a:lnTo>
                  <a:cubicBezTo>
                    <a:pt x="383165" y="61024"/>
                    <a:pt x="715942" y="-10476"/>
                    <a:pt x="1057511" y="1243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4296" y="3420734"/>
            <a:ext cx="6665976" cy="2129674"/>
          </a:xfrm>
        </p:spPr>
        <p:txBody>
          <a:bodyPr anchor="b">
            <a:noAutofit/>
          </a:bodyPr>
          <a:lstStyle>
            <a:lvl1pPr algn="l">
              <a:lnSpc>
                <a:spcPct val="110000"/>
              </a:lnSpc>
              <a:defRPr sz="4800" cap="none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Footer Placeholder 22">
            <a:extLst>
              <a:ext uri="{FF2B5EF4-FFF2-40B4-BE49-F238E27FC236}">
                <a16:creationId xmlns:a16="http://schemas.microsoft.com/office/drawing/2014/main" id="{E197B67B-BA44-4D2A-B31D-35A89323C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4296" y="6170490"/>
            <a:ext cx="5713314" cy="457200"/>
          </a:xfrm>
        </p:spPr>
        <p:txBody>
          <a:bodyPr/>
          <a:lstStyle/>
          <a:p>
            <a:endParaRPr lang="en-US"/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1D718595-24D3-4517-A62E-C1F493407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54295" y="5550408"/>
            <a:ext cx="6665975" cy="512064"/>
          </a:xfrm>
        </p:spPr>
        <p:txBody>
          <a:bodyPr>
            <a:normAutofit/>
          </a:bodyPr>
          <a:lstStyle>
            <a:lvl1pPr marL="0" indent="0" algn="l">
              <a:lnSpc>
                <a:spcPct val="130000"/>
              </a:lnSpc>
              <a:spcBef>
                <a:spcPct val="0"/>
              </a:spcBef>
              <a:buNone/>
              <a:defRPr sz="20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3C6217BB-A228-414D-92D9-E1D1EFEB8B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40080" y="6170491"/>
            <a:ext cx="2840083" cy="457200"/>
          </a:xfrm>
        </p:spPr>
        <p:txBody>
          <a:bodyPr/>
          <a:lstStyle>
            <a:lvl1pPr algn="l">
              <a:defRPr/>
            </a:lvl1pPr>
          </a:lstStyle>
          <a:p>
            <a:fld id="{E72EB70D-CD01-44DA-83B3-8FEB3383D307}" type="datetime1">
              <a:rPr lang="en-US" smtClean="0"/>
              <a:t>10/4/2024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392811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20240" y="2438399"/>
            <a:ext cx="4160520" cy="3657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30290" y="2438399"/>
            <a:ext cx="4160520" cy="3657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C1D6427-F07F-4D50-B151-455100AF70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58CFD-9357-46BE-A189-D637A67C8730}" type="datetime1">
              <a:rPr lang="en-US" smtClean="0"/>
              <a:t>10/4/2024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79EFBB2-C5E0-4D57-AB1D-3AA907ECF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AE6B7E1-F60B-4D08-9052-423D6FBFA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436132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0241" y="2456408"/>
            <a:ext cx="4160520" cy="823912"/>
          </a:xfrm>
        </p:spPr>
        <p:txBody>
          <a:bodyPr anchor="b">
            <a:normAutofit/>
          </a:bodyPr>
          <a:lstStyle>
            <a:lvl1pPr marL="0" indent="0">
              <a:lnSpc>
                <a:spcPct val="130000"/>
              </a:lnSpc>
              <a:buNone/>
              <a:defRPr sz="1800" b="1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20241" y="3316639"/>
            <a:ext cx="4160520" cy="2779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30290" y="2456408"/>
            <a:ext cx="4160520" cy="823912"/>
          </a:xfrm>
        </p:spPr>
        <p:txBody>
          <a:bodyPr anchor="b">
            <a:normAutofit/>
          </a:bodyPr>
          <a:lstStyle>
            <a:lvl1pPr marL="0" indent="0">
              <a:lnSpc>
                <a:spcPct val="99000"/>
              </a:lnSpc>
              <a:buNone/>
              <a:defRPr lang="en-US" sz="1800" b="1" kern="1200" cap="all" spc="15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30290" y="3316639"/>
            <a:ext cx="4160520" cy="2779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3771BF97-4D2A-43A4-8CDC-2250017EB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742EE-B331-4632-BD10-A82FED6B6FC0}" type="datetime1">
              <a:rPr lang="en-US" smtClean="0"/>
              <a:t>10/4/2024</a:t>
            </a:fld>
            <a:endParaRPr lang="en-US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6020661A-DA07-4679-9226-945B5DD248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EFCE38B-E087-4988-BC3A-FE3B55E70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D3BC439C-E995-4E1F-8DE9-75C32785E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28215032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F30096C-3491-4EF2-ABB2-D57F3F4B5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BA835-D13F-49F4-8F11-5D576AC65FAD}" type="datetime1">
              <a:rPr lang="en-US" smtClean="0"/>
              <a:t>10/4/2024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9DA3A85-7147-4F32-944A-B079AF514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EDDF50D-95C0-4DA2-BBC6-41774FAC1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11503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9BEFCA-6D6F-4F26-823F-C86CA694B8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D1799-ACB5-4CB2-86A2-5C574F1C8706}" type="datetime1">
              <a:rPr lang="en-US" smtClean="0"/>
              <a:t>10/4/2024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2EE2C9-E87D-4495-9EDA-6BC0EDC27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5557A9-903F-4B36-8B06-D9EADF230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431146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640080"/>
            <a:ext cx="3227715" cy="2551751"/>
          </a:xfrm>
        </p:spPr>
        <p:txBody>
          <a:bodyPr anchor="b">
            <a:norm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0160" y="640080"/>
            <a:ext cx="6949440" cy="5455919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3"/>
            <a:ext cx="3227715" cy="2872197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BB904BE8-2080-4FFA-9239-A8929E28FAD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76488" y="6170491"/>
            <a:ext cx="2214322" cy="457200"/>
          </a:xfrm>
        </p:spPr>
        <p:txBody>
          <a:bodyPr/>
          <a:lstStyle/>
          <a:p>
            <a:fld id="{ED5DD0D6-7A82-473E-879B-C6ECD6CCCFEC}" type="datetime1">
              <a:rPr lang="en-US" smtClean="0"/>
              <a:t>10/4/2024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ED5580C6-5CD7-4CDD-977D-0533C84F2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170490"/>
            <a:ext cx="6949440" cy="457200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18D0320-9B66-443F-8E28-8BCF07E08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383652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6923EF53-7767-4C94-BEF6-D45292794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3E5F3-28EE-488F-BD53-B744C06C3DEC}" type="datetime1">
              <a:rPr lang="en-US" smtClean="0"/>
              <a:t>10/4/2024</a:t>
            </a:fld>
            <a:endParaRPr lang="en-US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ACF12700-F905-4CFA-970C-C81E05A64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A1B1EE2-BCA3-432B-A32D-B04C7F1DD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521472"/>
      </p:ext>
    </p:extLst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102651" cy="6857999"/>
          </a:xfrm>
          <a:solidFill>
            <a:schemeClr val="bg2">
              <a:lumMod val="9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1503910"/>
            <a:ext cx="3230625" cy="1687924"/>
          </a:xfrm>
        </p:spPr>
        <p:txBody>
          <a:bodyPr anchor="b">
            <a:no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6"/>
            <a:ext cx="3227832" cy="2872194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41C2A9DB-B176-4069-8734-5B4ED352BA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76488" y="6170491"/>
            <a:ext cx="2214322" cy="457200"/>
          </a:xfrm>
        </p:spPr>
        <p:txBody>
          <a:bodyPr/>
          <a:lstStyle/>
          <a:p>
            <a:fld id="{D4605E03-BC17-41A7-854C-DFAB672737DC}" type="datetime1">
              <a:rPr lang="en-US" smtClean="0"/>
              <a:t>10/4/2024</a:t>
            </a:fld>
            <a:endParaRPr lang="en-US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430F9A2F-C2C4-4E1C-B4B3-07ED84F28C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170490"/>
            <a:ext cx="6464410" cy="45720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endParaRPr lang="en-US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F9BFA0A0-2117-4A10-9DAA-080C21559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465976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6397E4A-EB6A-4FA6-AA4F-69EA0C70F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6ED0C-1DA7-41F0-94CF-6218B1FEDFF1}" type="datetime1">
              <a:rPr lang="en-US" smtClean="0"/>
              <a:t>10/4/2024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51A2F5D-7AC4-4F91-965A-7B6A45D6F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6E8B86-CDB8-482F-9D9F-1BFDA3638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512133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77965" y="507037"/>
            <a:ext cx="1571626" cy="533993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33700" y="524373"/>
            <a:ext cx="5959577" cy="532259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277965" y="6296615"/>
            <a:ext cx="2505996" cy="365125"/>
          </a:xfrm>
        </p:spPr>
        <p:txBody>
          <a:bodyPr/>
          <a:lstStyle/>
          <a:p>
            <a:fld id="{EECF02AB-6034-4B88-BC5A-7C17CB0EF809}" type="datetime1">
              <a:rPr lang="en-US" smtClean="0"/>
              <a:t>10/4/2024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33699" y="6296615"/>
            <a:ext cx="5959577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8734643" y="2853201"/>
            <a:ext cx="5383267" cy="604269"/>
          </a:xfrm>
        </p:spPr>
        <p:txBody>
          <a:bodyPr/>
          <a:lstStyle>
            <a:lvl1pPr algn="l">
              <a:defRPr/>
            </a:lvl1pPr>
          </a:lstStyle>
          <a:p>
            <a:fld id="{FAEF9944-A4F6-4C59-AEBD-678D6480B8EA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 title="Rule Line">
            <a:extLst>
              <a:ext uri="{FF2B5EF4-FFF2-40B4-BE49-F238E27FC236}">
                <a16:creationId xmlns:a16="http://schemas.microsoft.com/office/drawing/2014/main" id="{A1005B08-D2D4-455C-AA62-1200E43E7AF9}"/>
              </a:ext>
            </a:extLst>
          </p:cNvPr>
          <p:cNvCxnSpPr/>
          <p:nvPr/>
        </p:nvCxnSpPr>
        <p:spPr>
          <a:xfrm flipH="1">
            <a:off x="9111582" y="571502"/>
            <a:ext cx="0" cy="5275467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7847440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B84A89F5-6982-40AE-8108-88B93E85C8FF}"/>
              </a:ext>
            </a:extLst>
          </p:cNvPr>
          <p:cNvGrpSpPr/>
          <p:nvPr/>
        </p:nvGrpSpPr>
        <p:grpSpPr>
          <a:xfrm>
            <a:off x="3124577" y="0"/>
            <a:ext cx="4389519" cy="2916937"/>
            <a:chOff x="3124577" y="0"/>
            <a:chExt cx="4389519" cy="2916937"/>
          </a:xfrm>
        </p:grpSpPr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B80BED93-E30B-4492-A268-84C33CA4F067}"/>
                </a:ext>
              </a:extLst>
            </p:cNvPr>
            <p:cNvSpPr/>
            <p:nvPr/>
          </p:nvSpPr>
          <p:spPr>
            <a:xfrm>
              <a:off x="3320637" y="0"/>
              <a:ext cx="4013331" cy="2742133"/>
            </a:xfrm>
            <a:custGeom>
              <a:avLst/>
              <a:gdLst>
                <a:gd name="connsiteX0" fmla="*/ 294151 w 4013331"/>
                <a:gd name="connsiteY0" fmla="*/ 0 h 2742133"/>
                <a:gd name="connsiteX1" fmla="*/ 3844057 w 4013331"/>
                <a:gd name="connsiteY1" fmla="*/ 0 h 2742133"/>
                <a:gd name="connsiteX2" fmla="*/ 3892490 w 4013331"/>
                <a:gd name="connsiteY2" fmla="*/ 131440 h 2742133"/>
                <a:gd name="connsiteX3" fmla="*/ 4013331 w 4013331"/>
                <a:gd name="connsiteY3" fmla="*/ 941251 h 2742133"/>
                <a:gd name="connsiteX4" fmla="*/ 3804827 w 4013331"/>
                <a:gd name="connsiteY4" fmla="*/ 1540292 h 2742133"/>
                <a:gd name="connsiteX5" fmla="*/ 3187498 w 4013331"/>
                <a:gd name="connsiteY5" fmla="*/ 2098087 h 2742133"/>
                <a:gd name="connsiteX6" fmla="*/ 3051769 w 4013331"/>
                <a:gd name="connsiteY6" fmla="*/ 2204787 h 2742133"/>
                <a:gd name="connsiteX7" fmla="*/ 1936476 w 4013331"/>
                <a:gd name="connsiteY7" fmla="*/ 2742133 h 2742133"/>
                <a:gd name="connsiteX8" fmla="*/ 467303 w 4013331"/>
                <a:gd name="connsiteY8" fmla="*/ 1868695 h 2742133"/>
                <a:gd name="connsiteX9" fmla="*/ 310732 w 4013331"/>
                <a:gd name="connsiteY9" fmla="*/ 1645244 h 2742133"/>
                <a:gd name="connsiteX10" fmla="*/ 0 w 4013331"/>
                <a:gd name="connsiteY10" fmla="*/ 941251 h 2742133"/>
                <a:gd name="connsiteX11" fmla="*/ 187749 w 4013331"/>
                <a:gd name="connsiteY11" fmla="*/ 183076 h 2742133"/>
                <a:gd name="connsiteX12" fmla="*/ 288888 w 4013331"/>
                <a:gd name="connsiteY12" fmla="*/ 7329 h 2742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13330" h="2742133">
                  <a:moveTo>
                    <a:pt x="294151" y="0"/>
                  </a:moveTo>
                  <a:lnTo>
                    <a:pt x="3844057" y="0"/>
                  </a:lnTo>
                  <a:lnTo>
                    <a:pt x="3892490" y="131440"/>
                  </a:lnTo>
                  <a:cubicBezTo>
                    <a:pt x="3971777" y="378867"/>
                    <a:pt x="4013331" y="652783"/>
                    <a:pt x="4013331" y="941251"/>
                  </a:cubicBezTo>
                  <a:cubicBezTo>
                    <a:pt x="4013331" y="1171430"/>
                    <a:pt x="3948997" y="1356167"/>
                    <a:pt x="3804827" y="1540292"/>
                  </a:cubicBezTo>
                  <a:cubicBezTo>
                    <a:pt x="3654026" y="1732895"/>
                    <a:pt x="3427436" y="1910292"/>
                    <a:pt x="3187498" y="2098087"/>
                  </a:cubicBezTo>
                  <a:cubicBezTo>
                    <a:pt x="3143231" y="2132693"/>
                    <a:pt x="3097499" y="2168522"/>
                    <a:pt x="3051769" y="2204787"/>
                  </a:cubicBezTo>
                  <a:cubicBezTo>
                    <a:pt x="2642425" y="2529345"/>
                    <a:pt x="2343664" y="2742133"/>
                    <a:pt x="1936476" y="2742133"/>
                  </a:cubicBezTo>
                  <a:cubicBezTo>
                    <a:pt x="1316045" y="2742133"/>
                    <a:pt x="876647" y="2480932"/>
                    <a:pt x="467303" y="1868695"/>
                  </a:cubicBezTo>
                  <a:cubicBezTo>
                    <a:pt x="413736" y="1788559"/>
                    <a:pt x="361372" y="1715679"/>
                    <a:pt x="310732" y="1645244"/>
                  </a:cubicBezTo>
                  <a:cubicBezTo>
                    <a:pt x="100850" y="1353195"/>
                    <a:pt x="0" y="1201315"/>
                    <a:pt x="0" y="941251"/>
                  </a:cubicBezTo>
                  <a:cubicBezTo>
                    <a:pt x="0" y="683021"/>
                    <a:pt x="63214" y="427935"/>
                    <a:pt x="187749" y="183076"/>
                  </a:cubicBezTo>
                  <a:cubicBezTo>
                    <a:pt x="218215" y="123194"/>
                    <a:pt x="251953" y="64578"/>
                    <a:pt x="288888" y="7329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965F60C1-CD8B-4326-9B24-3D197CF382A6}"/>
                </a:ext>
              </a:extLst>
            </p:cNvPr>
            <p:cNvSpPr/>
            <p:nvPr/>
          </p:nvSpPr>
          <p:spPr>
            <a:xfrm>
              <a:off x="3566319" y="0"/>
              <a:ext cx="3401415" cy="2440484"/>
            </a:xfrm>
            <a:custGeom>
              <a:avLst/>
              <a:gdLst>
                <a:gd name="connsiteX0" fmla="*/ 332917 w 3401415"/>
                <a:gd name="connsiteY0" fmla="*/ 0 h 2440484"/>
                <a:gd name="connsiteX1" fmla="*/ 3207137 w 3401415"/>
                <a:gd name="connsiteY1" fmla="*/ 0 h 2440484"/>
                <a:gd name="connsiteX2" fmla="*/ 3242654 w 3401415"/>
                <a:gd name="connsiteY2" fmla="*/ 74937 h 2440484"/>
                <a:gd name="connsiteX3" fmla="*/ 3401415 w 3401415"/>
                <a:gd name="connsiteY3" fmla="*/ 914184 h 2440484"/>
                <a:gd name="connsiteX4" fmla="*/ 3224702 w 3401415"/>
                <a:gd name="connsiteY4" fmla="*/ 1421888 h 2440484"/>
                <a:gd name="connsiteX5" fmla="*/ 2701498 w 3401415"/>
                <a:gd name="connsiteY5" fmla="*/ 1894635 h 2440484"/>
                <a:gd name="connsiteX6" fmla="*/ 2586463 w 3401415"/>
                <a:gd name="connsiteY6" fmla="*/ 1985068 h 2440484"/>
                <a:gd name="connsiteX7" fmla="*/ 1641219 w 3401415"/>
                <a:gd name="connsiteY7" fmla="*/ 2440484 h 2440484"/>
                <a:gd name="connsiteX8" fmla="*/ 396053 w 3401415"/>
                <a:gd name="connsiteY8" fmla="*/ 1700219 h 2440484"/>
                <a:gd name="connsiteX9" fmla="*/ 263354 w 3401415"/>
                <a:gd name="connsiteY9" fmla="*/ 1510839 h 2440484"/>
                <a:gd name="connsiteX10" fmla="*/ 0 w 3401415"/>
                <a:gd name="connsiteY10" fmla="*/ 914184 h 2440484"/>
                <a:gd name="connsiteX11" fmla="*/ 159122 w 3401415"/>
                <a:gd name="connsiteY11" fmla="*/ 271610 h 2440484"/>
                <a:gd name="connsiteX12" fmla="*/ 244841 w 3401415"/>
                <a:gd name="connsiteY12" fmla="*/ 122658 h 2440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01415" h="2440484">
                  <a:moveTo>
                    <a:pt x="332917" y="0"/>
                  </a:moveTo>
                  <a:lnTo>
                    <a:pt x="3207137" y="0"/>
                  </a:lnTo>
                  <a:lnTo>
                    <a:pt x="3242654" y="74937"/>
                  </a:lnTo>
                  <a:cubicBezTo>
                    <a:pt x="3346386" y="322243"/>
                    <a:pt x="3401415" y="608579"/>
                    <a:pt x="3401415" y="914184"/>
                  </a:cubicBezTo>
                  <a:cubicBezTo>
                    <a:pt x="3401415" y="1109268"/>
                    <a:pt x="3346890" y="1265837"/>
                    <a:pt x="3224702" y="1421888"/>
                  </a:cubicBezTo>
                  <a:cubicBezTo>
                    <a:pt x="3096894" y="1585125"/>
                    <a:pt x="2904852" y="1735475"/>
                    <a:pt x="2701498" y="1894635"/>
                  </a:cubicBezTo>
                  <a:cubicBezTo>
                    <a:pt x="2663980" y="1923966"/>
                    <a:pt x="2625221" y="1954332"/>
                    <a:pt x="2586463" y="1985068"/>
                  </a:cubicBezTo>
                  <a:cubicBezTo>
                    <a:pt x="2239532" y="2260140"/>
                    <a:pt x="1986324" y="2440484"/>
                    <a:pt x="1641219" y="2440484"/>
                  </a:cubicBezTo>
                  <a:cubicBezTo>
                    <a:pt x="1115386" y="2440484"/>
                    <a:pt x="742984" y="2219109"/>
                    <a:pt x="396053" y="1700219"/>
                  </a:cubicBezTo>
                  <a:cubicBezTo>
                    <a:pt x="350653" y="1632303"/>
                    <a:pt x="306273" y="1570535"/>
                    <a:pt x="263354" y="1510839"/>
                  </a:cubicBezTo>
                  <a:cubicBezTo>
                    <a:pt x="85473" y="1263318"/>
                    <a:pt x="0" y="1134597"/>
                    <a:pt x="0" y="914184"/>
                  </a:cubicBezTo>
                  <a:cubicBezTo>
                    <a:pt x="0" y="695327"/>
                    <a:pt x="53576" y="479135"/>
                    <a:pt x="159122" y="271610"/>
                  </a:cubicBezTo>
                  <a:cubicBezTo>
                    <a:pt x="184943" y="220858"/>
                    <a:pt x="213538" y="171179"/>
                    <a:pt x="244841" y="122658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69511D06-104E-440E-8049-4CDCE4B87E96}"/>
                </a:ext>
              </a:extLst>
            </p:cNvPr>
            <p:cNvSpPr/>
            <p:nvPr/>
          </p:nvSpPr>
          <p:spPr>
            <a:xfrm>
              <a:off x="3232490" y="0"/>
              <a:ext cx="4164597" cy="2817185"/>
            </a:xfrm>
            <a:custGeom>
              <a:avLst/>
              <a:gdLst>
                <a:gd name="connsiteX0" fmla="*/ 237339 w 4130517"/>
                <a:gd name="connsiteY0" fmla="*/ 0 h 2806419"/>
                <a:gd name="connsiteX1" fmla="*/ 3997489 w 4130517"/>
                <a:gd name="connsiteY1" fmla="*/ 0 h 2806419"/>
                <a:gd name="connsiteX2" fmla="*/ 4006148 w 4130517"/>
                <a:gd name="connsiteY2" fmla="*/ 24333 h 2806419"/>
                <a:gd name="connsiteX3" fmla="*/ 4130517 w 4130517"/>
                <a:gd name="connsiteY3" fmla="*/ 887307 h 2806419"/>
                <a:gd name="connsiteX4" fmla="*/ 3915925 w 4130517"/>
                <a:gd name="connsiteY4" fmla="*/ 1525677 h 2806419"/>
                <a:gd name="connsiteX5" fmla="*/ 3280571 w 4130517"/>
                <a:gd name="connsiteY5" fmla="*/ 2120090 h 2806419"/>
                <a:gd name="connsiteX6" fmla="*/ 3140878 w 4130517"/>
                <a:gd name="connsiteY6" fmla="*/ 2233796 h 2806419"/>
                <a:gd name="connsiteX7" fmla="*/ 1993019 w 4130517"/>
                <a:gd name="connsiteY7" fmla="*/ 2806419 h 2806419"/>
                <a:gd name="connsiteX8" fmla="*/ 480948 w 4130517"/>
                <a:gd name="connsiteY8" fmla="*/ 1875638 h 2806419"/>
                <a:gd name="connsiteX9" fmla="*/ 319805 w 4130517"/>
                <a:gd name="connsiteY9" fmla="*/ 1637519 h 2806419"/>
                <a:gd name="connsiteX10" fmla="*/ 0 w 4130517"/>
                <a:gd name="connsiteY10" fmla="*/ 887307 h 2806419"/>
                <a:gd name="connsiteX11" fmla="*/ 193231 w 4130517"/>
                <a:gd name="connsiteY11" fmla="*/ 79360 h 2806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130516" h="2806419">
                  <a:moveTo>
                    <a:pt x="237339" y="0"/>
                  </a:moveTo>
                  <a:lnTo>
                    <a:pt x="3997489" y="0"/>
                  </a:lnTo>
                  <a:lnTo>
                    <a:pt x="4006148" y="24333"/>
                  </a:lnTo>
                  <a:cubicBezTo>
                    <a:pt x="4087750" y="288004"/>
                    <a:pt x="4130517" y="579903"/>
                    <a:pt x="4130517" y="887307"/>
                  </a:cubicBezTo>
                  <a:cubicBezTo>
                    <a:pt x="4130517" y="1132599"/>
                    <a:pt x="4064304" y="1329464"/>
                    <a:pt x="3915925" y="1525677"/>
                  </a:cubicBezTo>
                  <a:cubicBezTo>
                    <a:pt x="3760721" y="1730924"/>
                    <a:pt x="3527514" y="1919967"/>
                    <a:pt x="3280571" y="2120090"/>
                  </a:cubicBezTo>
                  <a:cubicBezTo>
                    <a:pt x="3235011" y="2156968"/>
                    <a:pt x="3187944" y="2195151"/>
                    <a:pt x="3140878" y="2233796"/>
                  </a:cubicBezTo>
                  <a:cubicBezTo>
                    <a:pt x="2719582" y="2579662"/>
                    <a:pt x="2412097" y="2806419"/>
                    <a:pt x="1993019" y="2806419"/>
                  </a:cubicBezTo>
                  <a:cubicBezTo>
                    <a:pt x="1354472" y="2806419"/>
                    <a:pt x="902244" y="2528070"/>
                    <a:pt x="480948" y="1875638"/>
                  </a:cubicBezTo>
                  <a:cubicBezTo>
                    <a:pt x="425816" y="1790244"/>
                    <a:pt x="371924" y="1712578"/>
                    <a:pt x="319805" y="1637519"/>
                  </a:cubicBezTo>
                  <a:cubicBezTo>
                    <a:pt x="103795" y="1326296"/>
                    <a:pt x="0" y="1164446"/>
                    <a:pt x="0" y="887307"/>
                  </a:cubicBezTo>
                  <a:cubicBezTo>
                    <a:pt x="0" y="612125"/>
                    <a:pt x="65060" y="340293"/>
                    <a:pt x="193231" y="79360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64F6B39-7B0A-4839-9F52-1FFA2044F248}"/>
                </a:ext>
              </a:extLst>
            </p:cNvPr>
            <p:cNvSpPr/>
            <p:nvPr/>
          </p:nvSpPr>
          <p:spPr>
            <a:xfrm>
              <a:off x="3124577" y="0"/>
              <a:ext cx="4389519" cy="2916937"/>
            </a:xfrm>
            <a:custGeom>
              <a:avLst/>
              <a:gdLst>
                <a:gd name="connsiteX0" fmla="*/ 208215 w 4389519"/>
                <a:gd name="connsiteY0" fmla="*/ 0 h 2916937"/>
                <a:gd name="connsiteX1" fmla="*/ 4284014 w 4389519"/>
                <a:gd name="connsiteY1" fmla="*/ 0 h 2916937"/>
                <a:gd name="connsiteX2" fmla="*/ 4335794 w 4389519"/>
                <a:gd name="connsiteY2" fmla="*/ 207911 h 2916937"/>
                <a:gd name="connsiteX3" fmla="*/ 4376420 w 4389519"/>
                <a:gd name="connsiteY3" fmla="*/ 1078865 h 2916937"/>
                <a:gd name="connsiteX4" fmla="*/ 4090147 w 4389519"/>
                <a:gd name="connsiteY4" fmla="*/ 1734728 h 2916937"/>
                <a:gd name="connsiteX5" fmla="*/ 3362552 w 4389519"/>
                <a:gd name="connsiteY5" fmla="*/ 2305097 h 2916937"/>
                <a:gd name="connsiteX6" fmla="*/ 3204152 w 4389519"/>
                <a:gd name="connsiteY6" fmla="*/ 2412521 h 2916937"/>
                <a:gd name="connsiteX7" fmla="*/ 1936072 w 4389519"/>
                <a:gd name="connsiteY7" fmla="*/ 2912360 h 2916937"/>
                <a:gd name="connsiteX8" fmla="*/ 421690 w 4389519"/>
                <a:gd name="connsiteY8" fmla="*/ 1787063 h 2916937"/>
                <a:gd name="connsiteX9" fmla="*/ 273167 w 4389519"/>
                <a:gd name="connsiteY9" fmla="*/ 1520080 h 2916937"/>
                <a:gd name="connsiteX10" fmla="*/ 4118 w 4389519"/>
                <a:gd name="connsiteY10" fmla="*/ 696338 h 2916937"/>
                <a:gd name="connsiteX11" fmla="*/ 175984 w 4389519"/>
                <a:gd name="connsiteY11" fmla="*/ 60381 h 2916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89519" h="2916937">
                  <a:moveTo>
                    <a:pt x="208215" y="0"/>
                  </a:moveTo>
                  <a:lnTo>
                    <a:pt x="4284014" y="0"/>
                  </a:lnTo>
                  <a:lnTo>
                    <a:pt x="4335794" y="207911"/>
                  </a:lnTo>
                  <a:cubicBezTo>
                    <a:pt x="4388748" y="479686"/>
                    <a:pt x="4403109" y="773803"/>
                    <a:pt x="4376420" y="1078865"/>
                  </a:cubicBezTo>
                  <a:cubicBezTo>
                    <a:pt x="4353703" y="1338514"/>
                    <a:pt x="4265383" y="1540772"/>
                    <a:pt x="4090147" y="1734728"/>
                  </a:cubicBezTo>
                  <a:cubicBezTo>
                    <a:pt x="3906850" y="1937616"/>
                    <a:pt x="3642485" y="2116128"/>
                    <a:pt x="3362552" y="2305097"/>
                  </a:cubicBezTo>
                  <a:cubicBezTo>
                    <a:pt x="3310910" y="2339914"/>
                    <a:pt x="3257553" y="2375972"/>
                    <a:pt x="3204152" y="2412521"/>
                  </a:cubicBezTo>
                  <a:cubicBezTo>
                    <a:pt x="2726165" y="2739616"/>
                    <a:pt x="2379682" y="2951171"/>
                    <a:pt x="1936072" y="2912360"/>
                  </a:cubicBezTo>
                  <a:cubicBezTo>
                    <a:pt x="1260148" y="2853224"/>
                    <a:pt x="807225" y="2516700"/>
                    <a:pt x="421690" y="1787063"/>
                  </a:cubicBezTo>
                  <a:cubicBezTo>
                    <a:pt x="371240" y="1691563"/>
                    <a:pt x="321385" y="1604361"/>
                    <a:pt x="273167" y="1520080"/>
                  </a:cubicBezTo>
                  <a:cubicBezTo>
                    <a:pt x="73334" y="1170636"/>
                    <a:pt x="-21548" y="989700"/>
                    <a:pt x="4118" y="696338"/>
                  </a:cubicBezTo>
                  <a:cubicBezTo>
                    <a:pt x="23232" y="477870"/>
                    <a:pt x="80908" y="264786"/>
                    <a:pt x="175984" y="60381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03099122-D80B-4389-A1CF-52C635217F4B}"/>
              </a:ext>
            </a:extLst>
          </p:cNvPr>
          <p:cNvGrpSpPr/>
          <p:nvPr/>
        </p:nvGrpSpPr>
        <p:grpSpPr>
          <a:xfrm>
            <a:off x="8122942" y="0"/>
            <a:ext cx="4069058" cy="3547008"/>
            <a:chOff x="8122942" y="0"/>
            <a:chExt cx="4069058" cy="3547008"/>
          </a:xfrm>
        </p:grpSpPr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CA535D59-CDAA-4AA9-84AC-A6142E857FE2}"/>
                </a:ext>
              </a:extLst>
            </p:cNvPr>
            <p:cNvSpPr/>
            <p:nvPr/>
          </p:nvSpPr>
          <p:spPr>
            <a:xfrm>
              <a:off x="8122942" y="0"/>
              <a:ext cx="4069058" cy="3547008"/>
            </a:xfrm>
            <a:custGeom>
              <a:avLst/>
              <a:gdLst>
                <a:gd name="connsiteX0" fmla="*/ 305212 w 4069058"/>
                <a:gd name="connsiteY0" fmla="*/ 0 h 3547008"/>
                <a:gd name="connsiteX1" fmla="*/ 4069058 w 4069058"/>
                <a:gd name="connsiteY1" fmla="*/ 0 h 3547008"/>
                <a:gd name="connsiteX2" fmla="*/ 4069058 w 4069058"/>
                <a:gd name="connsiteY2" fmla="*/ 2865785 h 3547008"/>
                <a:gd name="connsiteX3" fmla="*/ 3996814 w 4069058"/>
                <a:gd name="connsiteY3" fmla="*/ 2947457 h 3547008"/>
                <a:gd name="connsiteX4" fmla="*/ 2732780 w 4069058"/>
                <a:gd name="connsiteY4" fmla="*/ 3541640 h 3547008"/>
                <a:gd name="connsiteX5" fmla="*/ 1317550 w 4069058"/>
                <a:gd name="connsiteY5" fmla="*/ 3015110 h 3547008"/>
                <a:gd name="connsiteX6" fmla="*/ 1140977 w 4069058"/>
                <a:gd name="connsiteY6" fmla="*/ 2901419 h 3547008"/>
                <a:gd name="connsiteX7" fmla="*/ 330269 w 4069058"/>
                <a:gd name="connsiteY7" fmla="*/ 2297252 h 3547008"/>
                <a:gd name="connsiteX8" fmla="*/ 13299 w 4069058"/>
                <a:gd name="connsiteY8" fmla="*/ 1599966 h 3547008"/>
                <a:gd name="connsiteX9" fmla="*/ 217457 w 4069058"/>
                <a:gd name="connsiteY9" fmla="*/ 178659 h 3547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69058" h="3547008">
                  <a:moveTo>
                    <a:pt x="305212" y="0"/>
                  </a:moveTo>
                  <a:lnTo>
                    <a:pt x="4069058" y="0"/>
                  </a:lnTo>
                  <a:lnTo>
                    <a:pt x="4069058" y="2865785"/>
                  </a:lnTo>
                  <a:lnTo>
                    <a:pt x="3996814" y="2947457"/>
                  </a:lnTo>
                  <a:cubicBezTo>
                    <a:pt x="3654887" y="3311545"/>
                    <a:pt x="3252443" y="3496175"/>
                    <a:pt x="2732780" y="3541640"/>
                  </a:cubicBezTo>
                  <a:cubicBezTo>
                    <a:pt x="2236701" y="3585041"/>
                    <a:pt x="1850359" y="3361306"/>
                    <a:pt x="1317550" y="3015110"/>
                  </a:cubicBezTo>
                  <a:cubicBezTo>
                    <a:pt x="1258026" y="2976425"/>
                    <a:pt x="1198546" y="2938265"/>
                    <a:pt x="1140977" y="2901419"/>
                  </a:cubicBezTo>
                  <a:cubicBezTo>
                    <a:pt x="828927" y="2701433"/>
                    <a:pt x="534230" y="2512513"/>
                    <a:pt x="330269" y="2297252"/>
                  </a:cubicBezTo>
                  <a:cubicBezTo>
                    <a:pt x="135278" y="2091465"/>
                    <a:pt x="37487" y="1876435"/>
                    <a:pt x="13299" y="1599966"/>
                  </a:cubicBezTo>
                  <a:cubicBezTo>
                    <a:pt x="-32170" y="1080250"/>
                    <a:pt x="39709" y="589889"/>
                    <a:pt x="217457" y="178659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CD6948CC-6D51-4092-887C-B0664DC102C7}"/>
                </a:ext>
              </a:extLst>
            </p:cNvPr>
            <p:cNvSpPr/>
            <p:nvPr/>
          </p:nvSpPr>
          <p:spPr>
            <a:xfrm flipH="1">
              <a:off x="8319994" y="0"/>
              <a:ext cx="3872006" cy="3321595"/>
            </a:xfrm>
            <a:custGeom>
              <a:avLst/>
              <a:gdLst>
                <a:gd name="connsiteX0" fmla="*/ 3466434 w 3872006"/>
                <a:gd name="connsiteY0" fmla="*/ 0 h 3321595"/>
                <a:gd name="connsiteX1" fmla="*/ 65800 w 3872006"/>
                <a:gd name="connsiteY1" fmla="*/ 0 h 3321595"/>
                <a:gd name="connsiteX2" fmla="*/ 0 w 3872006"/>
                <a:gd name="connsiteY2" fmla="*/ 59511 h 3321595"/>
                <a:gd name="connsiteX3" fmla="*/ 0 w 3872006"/>
                <a:gd name="connsiteY3" fmla="*/ 2518435 h 3321595"/>
                <a:gd name="connsiteX4" fmla="*/ 80122 w 3872006"/>
                <a:gd name="connsiteY4" fmla="*/ 2618704 h 3321595"/>
                <a:gd name="connsiteX5" fmla="*/ 1549501 w 3872006"/>
                <a:gd name="connsiteY5" fmla="*/ 3321595 h 3321595"/>
                <a:gd name="connsiteX6" fmla="*/ 2796711 w 3872006"/>
                <a:gd name="connsiteY6" fmla="*/ 2749441 h 3321595"/>
                <a:gd name="connsiteX7" fmla="*/ 2948494 w 3872006"/>
                <a:gd name="connsiteY7" fmla="*/ 2635829 h 3321595"/>
                <a:gd name="connsiteX8" fmla="*/ 3638840 w 3872006"/>
                <a:gd name="connsiteY8" fmla="*/ 2041901 h 3321595"/>
                <a:gd name="connsiteX9" fmla="*/ 3872006 w 3872006"/>
                <a:gd name="connsiteY9" fmla="*/ 1404055 h 3321595"/>
                <a:gd name="connsiteX10" fmla="*/ 3467973 w 3872006"/>
                <a:gd name="connsiteY10" fmla="*/ 1974 h 332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72006" h="3321594">
                  <a:moveTo>
                    <a:pt x="3466434" y="0"/>
                  </a:moveTo>
                  <a:lnTo>
                    <a:pt x="65800" y="0"/>
                  </a:lnTo>
                  <a:lnTo>
                    <a:pt x="0" y="59511"/>
                  </a:lnTo>
                  <a:lnTo>
                    <a:pt x="0" y="2518435"/>
                  </a:lnTo>
                  <a:lnTo>
                    <a:pt x="80122" y="2618704"/>
                  </a:lnTo>
                  <a:cubicBezTo>
                    <a:pt x="490323" y="3108658"/>
                    <a:pt x="942414" y="3321595"/>
                    <a:pt x="1549501" y="3321595"/>
                  </a:cubicBezTo>
                  <a:cubicBezTo>
                    <a:pt x="2004852" y="3321595"/>
                    <a:pt x="2338950" y="3095023"/>
                    <a:pt x="2796711" y="2749441"/>
                  </a:cubicBezTo>
                  <a:cubicBezTo>
                    <a:pt x="2847850" y="2710827"/>
                    <a:pt x="2898991" y="2672676"/>
                    <a:pt x="2948494" y="2635829"/>
                  </a:cubicBezTo>
                  <a:cubicBezTo>
                    <a:pt x="3216812" y="2435869"/>
                    <a:pt x="3470203" y="2246981"/>
                    <a:pt x="3638840" y="2041901"/>
                  </a:cubicBezTo>
                  <a:cubicBezTo>
                    <a:pt x="3800062" y="1845849"/>
                    <a:pt x="3872006" y="1649145"/>
                    <a:pt x="3872006" y="1404055"/>
                  </a:cubicBezTo>
                  <a:cubicBezTo>
                    <a:pt x="3872006" y="866538"/>
                    <a:pt x="3729694" y="376466"/>
                    <a:pt x="3467973" y="1974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F5F9FD94-99CC-42AD-8E66-CF99E8FD5A94}"/>
                </a:ext>
              </a:extLst>
            </p:cNvPr>
            <p:cNvSpPr/>
            <p:nvPr/>
          </p:nvSpPr>
          <p:spPr>
            <a:xfrm flipH="1">
              <a:off x="8729240" y="9274"/>
              <a:ext cx="3462454" cy="3010961"/>
            </a:xfrm>
            <a:custGeom>
              <a:avLst/>
              <a:gdLst>
                <a:gd name="connsiteX0" fmla="*/ 2953507 w 3462454"/>
                <a:gd name="connsiteY0" fmla="*/ 0 h 3010961"/>
                <a:gd name="connsiteX1" fmla="*/ 477652 w 3462454"/>
                <a:gd name="connsiteY1" fmla="*/ 0 h 3010961"/>
                <a:gd name="connsiteX2" fmla="*/ 327396 w 3462454"/>
                <a:gd name="connsiteY2" fmla="*/ 113681 h 3010961"/>
                <a:gd name="connsiteX3" fmla="*/ 46554 w 3462454"/>
                <a:gd name="connsiteY3" fmla="*/ 391785 h 3010961"/>
                <a:gd name="connsiteX4" fmla="*/ 0 w 3462454"/>
                <a:gd name="connsiteY4" fmla="*/ 453516 h 3010961"/>
                <a:gd name="connsiteX5" fmla="*/ 0 w 3462454"/>
                <a:gd name="connsiteY5" fmla="*/ 2083461 h 3010961"/>
                <a:gd name="connsiteX6" fmla="*/ 26382 w 3462454"/>
                <a:gd name="connsiteY6" fmla="*/ 2118637 h 3010961"/>
                <a:gd name="connsiteX7" fmla="*/ 101620 w 3462454"/>
                <a:gd name="connsiteY7" fmla="*/ 2222744 h 3010961"/>
                <a:gd name="connsiteX8" fmla="*/ 1494064 w 3462454"/>
                <a:gd name="connsiteY8" fmla="*/ 3010961 h 3010961"/>
                <a:gd name="connsiteX9" fmla="*/ 2551110 w 3462454"/>
                <a:gd name="connsiteY9" fmla="*/ 2526044 h 3010961"/>
                <a:gd name="connsiteX10" fmla="*/ 2679751 w 3462454"/>
                <a:gd name="connsiteY10" fmla="*/ 2429754 h 3010961"/>
                <a:gd name="connsiteX11" fmla="*/ 3264840 w 3462454"/>
                <a:gd name="connsiteY11" fmla="*/ 1926383 h 3010961"/>
                <a:gd name="connsiteX12" fmla="*/ 3462454 w 3462454"/>
                <a:gd name="connsiteY12" fmla="*/ 1385790 h 3010961"/>
                <a:gd name="connsiteX13" fmla="*/ 3018820 w 3462454"/>
                <a:gd name="connsiteY13" fmla="*/ 67626 h 3010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62454" h="3010961">
                  <a:moveTo>
                    <a:pt x="2953507" y="0"/>
                  </a:moveTo>
                  <a:lnTo>
                    <a:pt x="477652" y="0"/>
                  </a:lnTo>
                  <a:lnTo>
                    <a:pt x="327396" y="113681"/>
                  </a:lnTo>
                  <a:cubicBezTo>
                    <a:pt x="222344" y="200626"/>
                    <a:pt x="128536" y="293564"/>
                    <a:pt x="46554" y="391785"/>
                  </a:cubicBezTo>
                  <a:lnTo>
                    <a:pt x="0" y="453516"/>
                  </a:lnTo>
                  <a:lnTo>
                    <a:pt x="0" y="2083461"/>
                  </a:lnTo>
                  <a:lnTo>
                    <a:pt x="26382" y="2118637"/>
                  </a:lnTo>
                  <a:cubicBezTo>
                    <a:pt x="51135" y="2152065"/>
                    <a:pt x="76235" y="2186586"/>
                    <a:pt x="101620" y="2222744"/>
                  </a:cubicBezTo>
                  <a:cubicBezTo>
                    <a:pt x="489585" y="2775245"/>
                    <a:pt x="906035" y="3010961"/>
                    <a:pt x="1494064" y="3010961"/>
                  </a:cubicBezTo>
                  <a:cubicBezTo>
                    <a:pt x="1879987" y="3010961"/>
                    <a:pt x="2163144" y="2818935"/>
                    <a:pt x="2551110" y="2526044"/>
                  </a:cubicBezTo>
                  <a:cubicBezTo>
                    <a:pt x="2594452" y="2493317"/>
                    <a:pt x="2637795" y="2460984"/>
                    <a:pt x="2679751" y="2429754"/>
                  </a:cubicBezTo>
                  <a:cubicBezTo>
                    <a:pt x="2907158" y="2260282"/>
                    <a:pt x="3121914" y="2100194"/>
                    <a:pt x="3264840" y="1926383"/>
                  </a:cubicBezTo>
                  <a:cubicBezTo>
                    <a:pt x="3401480" y="1760224"/>
                    <a:pt x="3462454" y="1593511"/>
                    <a:pt x="3462454" y="1385790"/>
                  </a:cubicBezTo>
                  <a:cubicBezTo>
                    <a:pt x="3462454" y="865148"/>
                    <a:pt x="3304918" y="397028"/>
                    <a:pt x="3018820" y="67626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47D3E70-A759-410D-B5DB-855218E138C3}"/>
                </a:ext>
              </a:extLst>
            </p:cNvPr>
            <p:cNvSpPr/>
            <p:nvPr/>
          </p:nvSpPr>
          <p:spPr>
            <a:xfrm flipH="1">
              <a:off x="8243247" y="9274"/>
              <a:ext cx="3948447" cy="3411460"/>
            </a:xfrm>
            <a:custGeom>
              <a:avLst/>
              <a:gdLst>
                <a:gd name="connsiteX0" fmla="*/ 3564894 w 3904481"/>
                <a:gd name="connsiteY0" fmla="*/ 0 h 3411460"/>
                <a:gd name="connsiteX1" fmla="*/ 0 w 3904481"/>
                <a:gd name="connsiteY1" fmla="*/ 0 h 3411460"/>
                <a:gd name="connsiteX2" fmla="*/ 0 w 3904481"/>
                <a:gd name="connsiteY2" fmla="*/ 2659993 h 3411460"/>
                <a:gd name="connsiteX3" fmla="*/ 1876 w 3904481"/>
                <a:gd name="connsiteY3" fmla="*/ 2662425 h 3411460"/>
                <a:gd name="connsiteX4" fmla="*/ 1514161 w 3904481"/>
                <a:gd name="connsiteY4" fmla="*/ 3411460 h 3411460"/>
                <a:gd name="connsiteX5" fmla="*/ 2797788 w 3904481"/>
                <a:gd name="connsiteY5" fmla="*/ 2801744 h 3411460"/>
                <a:gd name="connsiteX6" fmla="*/ 2954004 w 3904481"/>
                <a:gd name="connsiteY6" fmla="*/ 2680673 h 3411460"/>
                <a:gd name="connsiteX7" fmla="*/ 3664508 w 3904481"/>
                <a:gd name="connsiteY7" fmla="*/ 2047754 h 3411460"/>
                <a:gd name="connsiteX8" fmla="*/ 3904481 w 3904481"/>
                <a:gd name="connsiteY8" fmla="*/ 1368033 h 3411460"/>
                <a:gd name="connsiteX9" fmla="*/ 3596499 w 3904481"/>
                <a:gd name="connsiteY9" fmla="*/ 52268 h 341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04481" h="3411460">
                  <a:moveTo>
                    <a:pt x="3564894" y="0"/>
                  </a:moveTo>
                  <a:lnTo>
                    <a:pt x="0" y="0"/>
                  </a:lnTo>
                  <a:lnTo>
                    <a:pt x="0" y="2659993"/>
                  </a:lnTo>
                  <a:lnTo>
                    <a:pt x="1876" y="2662425"/>
                  </a:lnTo>
                  <a:cubicBezTo>
                    <a:pt x="424055" y="3184544"/>
                    <a:pt x="889346" y="3411460"/>
                    <a:pt x="1514161" y="3411460"/>
                  </a:cubicBezTo>
                  <a:cubicBezTo>
                    <a:pt x="1982808" y="3411460"/>
                    <a:pt x="2326661" y="3170014"/>
                    <a:pt x="2797788" y="2801744"/>
                  </a:cubicBezTo>
                  <a:cubicBezTo>
                    <a:pt x="2850420" y="2760595"/>
                    <a:pt x="2903054" y="2719940"/>
                    <a:pt x="2954004" y="2680673"/>
                  </a:cubicBezTo>
                  <a:cubicBezTo>
                    <a:pt x="3230156" y="2467586"/>
                    <a:pt x="3490946" y="2266297"/>
                    <a:pt x="3664508" y="2047754"/>
                  </a:cubicBezTo>
                  <a:cubicBezTo>
                    <a:pt x="3830437" y="1838832"/>
                    <a:pt x="3904481" y="1629214"/>
                    <a:pt x="3904481" y="1368033"/>
                  </a:cubicBezTo>
                  <a:cubicBezTo>
                    <a:pt x="3904481" y="877057"/>
                    <a:pt x="3796872" y="423228"/>
                    <a:pt x="3596499" y="52268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90302A25-2D4F-4AD5-B0E9-C12184C3599E}"/>
              </a:ext>
            </a:extLst>
          </p:cNvPr>
          <p:cNvGrpSpPr/>
          <p:nvPr/>
        </p:nvGrpSpPr>
        <p:grpSpPr>
          <a:xfrm>
            <a:off x="-1" y="1355238"/>
            <a:ext cx="4381339" cy="5510713"/>
            <a:chOff x="0" y="1347287"/>
            <a:chExt cx="4259808" cy="5510713"/>
          </a:xfrm>
        </p:grpSpPr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227AF03-773A-4B1E-8FED-67198038E60D}"/>
                </a:ext>
              </a:extLst>
            </p:cNvPr>
            <p:cNvSpPr/>
            <p:nvPr/>
          </p:nvSpPr>
          <p:spPr>
            <a:xfrm>
              <a:off x="0" y="1676545"/>
              <a:ext cx="4174269" cy="5181455"/>
            </a:xfrm>
            <a:custGeom>
              <a:avLst/>
              <a:gdLst>
                <a:gd name="connsiteX0" fmla="*/ 1155130 w 4174269"/>
                <a:gd name="connsiteY0" fmla="*/ 990 h 5181455"/>
                <a:gd name="connsiteX1" fmla="*/ 2396955 w 4174269"/>
                <a:gd name="connsiteY1" fmla="*/ 367328 h 5181455"/>
                <a:gd name="connsiteX2" fmla="*/ 3827960 w 4174269"/>
                <a:gd name="connsiteY2" fmla="*/ 4749328 h 5181455"/>
                <a:gd name="connsiteX3" fmla="*/ 3561502 w 4174269"/>
                <a:gd name="connsiteY3" fmla="*/ 5090948 h 5181455"/>
                <a:gd name="connsiteX4" fmla="*/ 3452726 w 4174269"/>
                <a:gd name="connsiteY4" fmla="*/ 5181455 h 5181455"/>
                <a:gd name="connsiteX5" fmla="*/ 0 w 4174269"/>
                <a:gd name="connsiteY5" fmla="*/ 5181455 h 5181455"/>
                <a:gd name="connsiteX6" fmla="*/ 0 w 4174269"/>
                <a:gd name="connsiteY6" fmla="*/ 251605 h 5181455"/>
                <a:gd name="connsiteX7" fmla="*/ 157396 w 4174269"/>
                <a:gd name="connsiteY7" fmla="*/ 182600 h 5181455"/>
                <a:gd name="connsiteX8" fmla="*/ 1155130 w 4174269"/>
                <a:gd name="connsiteY8" fmla="*/ 990 h 5181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74268" h="5181455">
                  <a:moveTo>
                    <a:pt x="1155130" y="990"/>
                  </a:moveTo>
                  <a:cubicBezTo>
                    <a:pt x="1564667" y="12730"/>
                    <a:pt x="1984593" y="129250"/>
                    <a:pt x="2396955" y="367328"/>
                  </a:cubicBezTo>
                  <a:cubicBezTo>
                    <a:pt x="3871760" y="1218807"/>
                    <a:pt x="4678347" y="3276416"/>
                    <a:pt x="3827960" y="4749328"/>
                  </a:cubicBezTo>
                  <a:cubicBezTo>
                    <a:pt x="3748235" y="4887417"/>
                    <a:pt x="3658928" y="4998272"/>
                    <a:pt x="3561502" y="5090948"/>
                  </a:cubicBezTo>
                  <a:lnTo>
                    <a:pt x="3452726" y="5181455"/>
                  </a:lnTo>
                  <a:lnTo>
                    <a:pt x="0" y="5181455"/>
                  </a:lnTo>
                  <a:lnTo>
                    <a:pt x="0" y="251605"/>
                  </a:lnTo>
                  <a:lnTo>
                    <a:pt x="157396" y="182600"/>
                  </a:lnTo>
                  <a:cubicBezTo>
                    <a:pt x="475610" y="54980"/>
                    <a:pt x="811718" y="-8854"/>
                    <a:pt x="1155130" y="990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D6FE8FAD-8A4A-49E1-AFAF-A074482295A9}"/>
                </a:ext>
              </a:extLst>
            </p:cNvPr>
            <p:cNvSpPr/>
            <p:nvPr/>
          </p:nvSpPr>
          <p:spPr>
            <a:xfrm>
              <a:off x="0" y="1347287"/>
              <a:ext cx="4259808" cy="5510713"/>
            </a:xfrm>
            <a:custGeom>
              <a:avLst/>
              <a:gdLst>
                <a:gd name="connsiteX0" fmla="*/ 948905 w 4259808"/>
                <a:gd name="connsiteY0" fmla="*/ 1556 h 5510713"/>
                <a:gd name="connsiteX1" fmla="*/ 2304106 w 4259808"/>
                <a:gd name="connsiteY1" fmla="*/ 405867 h 5510713"/>
                <a:gd name="connsiteX2" fmla="*/ 3890982 w 4259808"/>
                <a:gd name="connsiteY2" fmla="*/ 5156588 h 5510713"/>
                <a:gd name="connsiteX3" fmla="*/ 3680329 w 4259808"/>
                <a:gd name="connsiteY3" fmla="*/ 5445948 h 5510713"/>
                <a:gd name="connsiteX4" fmla="*/ 3616504 w 4259808"/>
                <a:gd name="connsiteY4" fmla="*/ 5510713 h 5510713"/>
                <a:gd name="connsiteX5" fmla="*/ 0 w 4259808"/>
                <a:gd name="connsiteY5" fmla="*/ 5510713 h 5510713"/>
                <a:gd name="connsiteX6" fmla="*/ 0 w 4259808"/>
                <a:gd name="connsiteY6" fmla="*/ 144797 h 5510713"/>
                <a:gd name="connsiteX7" fmla="*/ 164164 w 4259808"/>
                <a:gd name="connsiteY7" fmla="*/ 92266 h 5510713"/>
                <a:gd name="connsiteX8" fmla="*/ 948905 w 4259808"/>
                <a:gd name="connsiteY8" fmla="*/ 1556 h 5510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59808" h="5510713">
                  <a:moveTo>
                    <a:pt x="948905" y="1556"/>
                  </a:moveTo>
                  <a:cubicBezTo>
                    <a:pt x="1395136" y="16867"/>
                    <a:pt x="1853354" y="145625"/>
                    <a:pt x="2304106" y="405867"/>
                  </a:cubicBezTo>
                  <a:cubicBezTo>
                    <a:pt x="3916211" y="1336616"/>
                    <a:pt x="4808028" y="3568218"/>
                    <a:pt x="3890982" y="5156588"/>
                  </a:cubicBezTo>
                  <a:cubicBezTo>
                    <a:pt x="3826502" y="5268272"/>
                    <a:pt x="3756052" y="5363347"/>
                    <a:pt x="3680329" y="5445948"/>
                  </a:cubicBezTo>
                  <a:lnTo>
                    <a:pt x="3616504" y="5510713"/>
                  </a:lnTo>
                  <a:lnTo>
                    <a:pt x="0" y="5510713"/>
                  </a:lnTo>
                  <a:lnTo>
                    <a:pt x="0" y="144797"/>
                  </a:lnTo>
                  <a:lnTo>
                    <a:pt x="164164" y="92266"/>
                  </a:lnTo>
                  <a:cubicBezTo>
                    <a:pt x="418657" y="23914"/>
                    <a:pt x="681631" y="-7614"/>
                    <a:pt x="948905" y="1556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A7C4DFB-FDFD-4F28-8B00-287EB75C79EB}"/>
                </a:ext>
              </a:extLst>
            </p:cNvPr>
            <p:cNvSpPr/>
            <p:nvPr/>
          </p:nvSpPr>
          <p:spPr>
            <a:xfrm>
              <a:off x="0" y="1592806"/>
              <a:ext cx="4029221" cy="5265194"/>
            </a:xfrm>
            <a:custGeom>
              <a:avLst/>
              <a:gdLst>
                <a:gd name="connsiteX0" fmla="*/ 812878 w 4029221"/>
                <a:gd name="connsiteY0" fmla="*/ 840 h 5265194"/>
                <a:gd name="connsiteX1" fmla="*/ 960980 w 4029221"/>
                <a:gd name="connsiteY1" fmla="*/ 1442 h 5265194"/>
                <a:gd name="connsiteX2" fmla="*/ 2216856 w 4029221"/>
                <a:gd name="connsiteY2" fmla="*/ 376120 h 5265194"/>
                <a:gd name="connsiteX3" fmla="*/ 3687427 w 4029221"/>
                <a:gd name="connsiteY3" fmla="*/ 4778650 h 5265194"/>
                <a:gd name="connsiteX4" fmla="*/ 3267677 w 4029221"/>
                <a:gd name="connsiteY4" fmla="*/ 5245601 h 5265194"/>
                <a:gd name="connsiteX5" fmla="*/ 3237167 w 4029221"/>
                <a:gd name="connsiteY5" fmla="*/ 5265194 h 5265194"/>
                <a:gd name="connsiteX6" fmla="*/ 0 w 4029221"/>
                <a:gd name="connsiteY6" fmla="*/ 5265194 h 5265194"/>
                <a:gd name="connsiteX7" fmla="*/ 0 w 4029221"/>
                <a:gd name="connsiteY7" fmla="*/ 162790 h 5265194"/>
                <a:gd name="connsiteX8" fmla="*/ 58408 w 4029221"/>
                <a:gd name="connsiteY8" fmla="*/ 139352 h 5265194"/>
                <a:gd name="connsiteX9" fmla="*/ 812878 w 4029221"/>
                <a:gd name="connsiteY9" fmla="*/ 840 h 5265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29221" h="5265194">
                  <a:moveTo>
                    <a:pt x="812878" y="840"/>
                  </a:moveTo>
                  <a:cubicBezTo>
                    <a:pt x="862065" y="-449"/>
                    <a:pt x="911443" y="-258"/>
                    <a:pt x="960980" y="1442"/>
                  </a:cubicBezTo>
                  <a:cubicBezTo>
                    <a:pt x="1374507" y="15631"/>
                    <a:pt x="1799140" y="134952"/>
                    <a:pt x="2216856" y="376120"/>
                  </a:cubicBezTo>
                  <a:cubicBezTo>
                    <a:pt x="3710806" y="1238652"/>
                    <a:pt x="4537261" y="3306696"/>
                    <a:pt x="3687427" y="4778650"/>
                  </a:cubicBezTo>
                  <a:cubicBezTo>
                    <a:pt x="3567917" y="4985647"/>
                    <a:pt x="3426282" y="5131074"/>
                    <a:pt x="3267677" y="5245601"/>
                  </a:cubicBezTo>
                  <a:lnTo>
                    <a:pt x="3237167" y="5265194"/>
                  </a:lnTo>
                  <a:lnTo>
                    <a:pt x="0" y="5265194"/>
                  </a:lnTo>
                  <a:lnTo>
                    <a:pt x="0" y="162790"/>
                  </a:lnTo>
                  <a:lnTo>
                    <a:pt x="58408" y="139352"/>
                  </a:lnTo>
                  <a:cubicBezTo>
                    <a:pt x="301661" y="55163"/>
                    <a:pt x="554646" y="7607"/>
                    <a:pt x="812878" y="840"/>
                  </a:cubicBezTo>
                  <a:close/>
                </a:path>
              </a:pathLst>
            </a:custGeom>
            <a:noFill/>
            <a:ln w="1905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B6E867DF-0B62-429A-A554-CBE585048439}"/>
                </a:ext>
              </a:extLst>
            </p:cNvPr>
            <p:cNvSpPr/>
            <p:nvPr/>
          </p:nvSpPr>
          <p:spPr>
            <a:xfrm>
              <a:off x="0" y="2147333"/>
              <a:ext cx="3702048" cy="4710667"/>
            </a:xfrm>
            <a:custGeom>
              <a:avLst/>
              <a:gdLst>
                <a:gd name="connsiteX0" fmla="*/ 1057511 w 3702048"/>
                <a:gd name="connsiteY0" fmla="*/ 1243 h 4710667"/>
                <a:gd name="connsiteX1" fmla="*/ 2139959 w 3702048"/>
                <a:gd name="connsiteY1" fmla="*/ 324180 h 4710667"/>
                <a:gd name="connsiteX2" fmla="*/ 3407455 w 3702048"/>
                <a:gd name="connsiteY2" fmla="*/ 4118750 h 4710667"/>
                <a:gd name="connsiteX3" fmla="*/ 2754080 w 3702048"/>
                <a:gd name="connsiteY3" fmla="*/ 4690965 h 4710667"/>
                <a:gd name="connsiteX4" fmla="*/ 2711405 w 3702048"/>
                <a:gd name="connsiteY4" fmla="*/ 4710667 h 4710667"/>
                <a:gd name="connsiteX5" fmla="*/ 0 w 3702048"/>
                <a:gd name="connsiteY5" fmla="*/ 4710667 h 4710667"/>
                <a:gd name="connsiteX6" fmla="*/ 0 w 3702048"/>
                <a:gd name="connsiteY6" fmla="*/ 239601 h 4710667"/>
                <a:gd name="connsiteX7" fmla="*/ 72857 w 3702048"/>
                <a:gd name="connsiteY7" fmla="*/ 203063 h 4710667"/>
                <a:gd name="connsiteX8" fmla="*/ 1057511 w 3702048"/>
                <a:gd name="connsiteY8" fmla="*/ 1243 h 4710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02048" h="4710667">
                  <a:moveTo>
                    <a:pt x="1057511" y="1243"/>
                  </a:moveTo>
                  <a:cubicBezTo>
                    <a:pt x="1413932" y="13473"/>
                    <a:pt x="1779927" y="116316"/>
                    <a:pt x="2139959" y="324180"/>
                  </a:cubicBezTo>
                  <a:cubicBezTo>
                    <a:pt x="3427605" y="1067603"/>
                    <a:pt x="4139931" y="2850064"/>
                    <a:pt x="3407455" y="4118750"/>
                  </a:cubicBezTo>
                  <a:cubicBezTo>
                    <a:pt x="3235777" y="4416105"/>
                    <a:pt x="3011128" y="4566048"/>
                    <a:pt x="2754080" y="4690965"/>
                  </a:cubicBezTo>
                  <a:lnTo>
                    <a:pt x="2711405" y="4710667"/>
                  </a:lnTo>
                  <a:lnTo>
                    <a:pt x="0" y="4710667"/>
                  </a:lnTo>
                  <a:lnTo>
                    <a:pt x="0" y="239601"/>
                  </a:lnTo>
                  <a:lnTo>
                    <a:pt x="72857" y="203063"/>
                  </a:lnTo>
                  <a:cubicBezTo>
                    <a:pt x="383165" y="61024"/>
                    <a:pt x="715942" y="-10476"/>
                    <a:pt x="1057511" y="1243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4296" y="3420734"/>
            <a:ext cx="6665976" cy="2129674"/>
          </a:xfrm>
        </p:spPr>
        <p:txBody>
          <a:bodyPr anchor="b">
            <a:noAutofit/>
          </a:bodyPr>
          <a:lstStyle>
            <a:lvl1pPr algn="l">
              <a:lnSpc>
                <a:spcPct val="110000"/>
              </a:lnSpc>
              <a:defRPr sz="4800" cap="none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Footer Placeholder 22">
            <a:extLst>
              <a:ext uri="{FF2B5EF4-FFF2-40B4-BE49-F238E27FC236}">
                <a16:creationId xmlns:a16="http://schemas.microsoft.com/office/drawing/2014/main" id="{E197B67B-BA44-4D2A-B31D-35A89323C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4296" y="6170490"/>
            <a:ext cx="5713314" cy="457200"/>
          </a:xfrm>
        </p:spPr>
        <p:txBody>
          <a:bodyPr/>
          <a:lstStyle/>
          <a:p>
            <a:endParaRPr lang="en-US"/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1D718595-24D3-4517-A62E-C1F493407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54295" y="5550408"/>
            <a:ext cx="6665975" cy="512064"/>
          </a:xfrm>
        </p:spPr>
        <p:txBody>
          <a:bodyPr>
            <a:normAutofit/>
          </a:bodyPr>
          <a:lstStyle>
            <a:lvl1pPr marL="0" indent="0" algn="l">
              <a:lnSpc>
                <a:spcPct val="130000"/>
              </a:lnSpc>
              <a:spcBef>
                <a:spcPct val="0"/>
              </a:spcBef>
              <a:buNone/>
              <a:defRPr sz="20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3C6217BB-A228-414D-92D9-E1D1EFEB8B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40080" y="6170491"/>
            <a:ext cx="2840083" cy="457200"/>
          </a:xfrm>
        </p:spPr>
        <p:txBody>
          <a:bodyPr/>
          <a:lstStyle>
            <a:lvl1pPr algn="l">
              <a:defRPr/>
            </a:lvl1pPr>
          </a:lstStyle>
          <a:p>
            <a:fld id="{E72EB70D-CD01-44DA-83B3-8FEB3383D307}" type="datetime1">
              <a:rPr lang="en-US" smtClean="0"/>
              <a:t>10/4/2024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392811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20240" y="2438399"/>
            <a:ext cx="4160520" cy="3657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30290" y="2438399"/>
            <a:ext cx="4160520" cy="3657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C1D6427-F07F-4D50-B151-455100AF70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58CFD-9357-46BE-A189-D637A67C8730}" type="datetime1">
              <a:rPr lang="en-US" smtClean="0"/>
              <a:t>10/4/2024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79EFBB2-C5E0-4D57-AB1D-3AA907ECF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AE6B7E1-F60B-4D08-9052-423D6FBFA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436132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0241" y="2456408"/>
            <a:ext cx="4160520" cy="823912"/>
          </a:xfrm>
        </p:spPr>
        <p:txBody>
          <a:bodyPr anchor="b">
            <a:normAutofit/>
          </a:bodyPr>
          <a:lstStyle>
            <a:lvl1pPr marL="0" indent="0">
              <a:lnSpc>
                <a:spcPct val="130000"/>
              </a:lnSpc>
              <a:buNone/>
              <a:defRPr sz="1800" b="1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20241" y="3316639"/>
            <a:ext cx="4160520" cy="2779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30290" y="2456408"/>
            <a:ext cx="4160520" cy="823912"/>
          </a:xfrm>
        </p:spPr>
        <p:txBody>
          <a:bodyPr anchor="b">
            <a:normAutofit/>
          </a:bodyPr>
          <a:lstStyle>
            <a:lvl1pPr marL="0" indent="0">
              <a:lnSpc>
                <a:spcPct val="99000"/>
              </a:lnSpc>
              <a:buNone/>
              <a:defRPr lang="en-US" sz="1800" b="1" kern="1200" cap="all" spc="15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30290" y="3316639"/>
            <a:ext cx="4160520" cy="2779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3771BF97-4D2A-43A4-8CDC-2250017EB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742EE-B331-4632-BD10-A82FED6B6FC0}" type="datetime1">
              <a:rPr lang="en-US" smtClean="0"/>
              <a:t>10/4/2024</a:t>
            </a:fld>
            <a:endParaRPr lang="en-US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6020661A-DA07-4679-9226-945B5DD248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EFCE38B-E087-4988-BC3A-FE3B55E70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D3BC439C-E995-4E1F-8DE9-75C32785E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28215032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F30096C-3491-4EF2-ABB2-D57F3F4B5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BA835-D13F-49F4-8F11-5D576AC65FAD}" type="datetime1">
              <a:rPr lang="en-US" smtClean="0"/>
              <a:t>10/4/2024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9DA3A85-7147-4F32-944A-B079AF514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EDDF50D-95C0-4DA2-BBC6-41774FAC1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11503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9BEFCA-6D6F-4F26-823F-C86CA694B8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D1799-ACB5-4CB2-86A2-5C574F1C8706}" type="datetime1">
              <a:rPr lang="en-US" smtClean="0"/>
              <a:t>10/4/2024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2EE2C9-E87D-4495-9EDA-6BC0EDC27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5557A9-903F-4B36-8B06-D9EADF230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431146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640080"/>
            <a:ext cx="3227715" cy="2551751"/>
          </a:xfrm>
        </p:spPr>
        <p:txBody>
          <a:bodyPr anchor="b">
            <a:norm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0160" y="640080"/>
            <a:ext cx="6949440" cy="5455919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3"/>
            <a:ext cx="3227715" cy="2872197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BB904BE8-2080-4FFA-9239-A8929E28FAD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76488" y="6170491"/>
            <a:ext cx="2214322" cy="457200"/>
          </a:xfrm>
        </p:spPr>
        <p:txBody>
          <a:bodyPr/>
          <a:lstStyle/>
          <a:p>
            <a:fld id="{ED5DD0D6-7A82-473E-879B-C6ECD6CCCFEC}" type="datetime1">
              <a:rPr lang="en-US" smtClean="0"/>
              <a:t>10/4/2024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ED5580C6-5CD7-4CDD-977D-0533C84F2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170490"/>
            <a:ext cx="6949440" cy="457200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18D0320-9B66-443F-8E28-8BCF07E08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383652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102651" cy="6857999"/>
          </a:xfrm>
          <a:solidFill>
            <a:schemeClr val="bg2">
              <a:lumMod val="9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1503910"/>
            <a:ext cx="3230625" cy="1687924"/>
          </a:xfrm>
        </p:spPr>
        <p:txBody>
          <a:bodyPr anchor="b">
            <a:no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6"/>
            <a:ext cx="3227832" cy="2872194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41C2A9DB-B176-4069-8734-5B4ED352BA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76488" y="6170491"/>
            <a:ext cx="2214322" cy="457200"/>
          </a:xfrm>
        </p:spPr>
        <p:txBody>
          <a:bodyPr/>
          <a:lstStyle/>
          <a:p>
            <a:fld id="{D4605E03-BC17-41A7-854C-DFAB672737DC}" type="datetime1">
              <a:rPr lang="en-US" smtClean="0"/>
              <a:t>10/4/2024</a:t>
            </a:fld>
            <a:endParaRPr lang="en-US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430F9A2F-C2C4-4E1C-B4B3-07ED84F28C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170490"/>
            <a:ext cx="6464410" cy="45720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endParaRPr lang="en-US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F9BFA0A0-2117-4A10-9DAA-080C21559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465976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EEAAFF"/>
            </a:gs>
            <a:gs pos="0">
              <a:schemeClr val="bg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20240" y="442220"/>
            <a:ext cx="8770571" cy="1345269"/>
          </a:xfrm>
          <a:prstGeom prst="rect">
            <a:avLst/>
          </a:prstGeom>
        </p:spPr>
        <p:txBody>
          <a:bodyPr vert="horz" lIns="109728" tIns="109728" rIns="109728" bIns="9144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0240" y="2312276"/>
            <a:ext cx="8770571" cy="3651504"/>
          </a:xfrm>
          <a:prstGeom prst="rect">
            <a:avLst/>
          </a:prstGeom>
        </p:spPr>
        <p:txBody>
          <a:bodyPr vert="horz" lIns="109728" tIns="109728" rIns="109728" bIns="9144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50727" y="6170491"/>
            <a:ext cx="2840083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r">
              <a:defRPr sz="11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C4408324-A84C-4A45-93B6-78D079CCE772}" type="datetime1">
              <a:rPr lang="en-US" smtClean="0"/>
              <a:t>10/4/2024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20240" y="6170490"/>
            <a:ext cx="5667375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1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53744" y="6170490"/>
            <a:ext cx="1188720" cy="457200"/>
          </a:xfrm>
          <a:prstGeom prst="rect">
            <a:avLst/>
          </a:prstGeom>
        </p:spPr>
        <p:txBody>
          <a:bodyPr vert="horz" lIns="109728" tIns="109728" rIns="109728" bIns="91440" rtlCol="0" anchor="b"/>
          <a:lstStyle>
            <a:lvl1pPr algn="r">
              <a:defRPr sz="1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/>
          </a:p>
        </p:txBody>
      </p:sp>
      <p:cxnSp>
        <p:nvCxnSpPr>
          <p:cNvPr id="9" name="Straight Connector 8" title="Rule Line">
            <a:extLst>
              <a:ext uri="{FF2B5EF4-FFF2-40B4-BE49-F238E27FC236}">
                <a16:creationId xmlns:a16="http://schemas.microsoft.com/office/drawing/2014/main" id="{430127AE-B29E-4FDF-99D2-A2F1E7003F74}"/>
              </a:ext>
            </a:extLst>
          </p:cNvPr>
          <p:cNvCxnSpPr/>
          <p:nvPr/>
        </p:nvCxnSpPr>
        <p:spPr>
          <a:xfrm>
            <a:off x="1920240" y="2176009"/>
            <a:ext cx="8770571" cy="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0742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5" r:id="rId1"/>
    <p:sldLayoutId id="2147483736" r:id="rId2"/>
    <p:sldLayoutId id="2147483737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</p:sldLayoutIdLst>
  <p:transition/>
  <p:txStyles>
    <p:titleStyle>
      <a:lvl1pPr algn="l" defTabSz="914400" rtl="0" eaLnBrk="1" latinLnBrk="0" hangingPunct="1">
        <a:lnSpc>
          <a:spcPct val="130000"/>
        </a:lnSpc>
        <a:spcBef>
          <a:spcPct val="0"/>
        </a:spcBef>
        <a:buNone/>
        <a:defRPr sz="3200" b="1" kern="1200" spc="1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800" b="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6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2024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6pPr>
      <a:lvl7pPr marL="224028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7pPr>
      <a:lvl8pPr marL="256032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8pPr>
      <a:lvl9pPr marL="288036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EEAAFF"/>
            </a:gs>
            <a:gs pos="0">
              <a:schemeClr val="bg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20240" y="442220"/>
            <a:ext cx="8770571" cy="1345269"/>
          </a:xfrm>
          <a:prstGeom prst="rect">
            <a:avLst/>
          </a:prstGeom>
        </p:spPr>
        <p:txBody>
          <a:bodyPr vert="horz" lIns="109728" tIns="109728" rIns="109728" bIns="9144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0240" y="2312276"/>
            <a:ext cx="8770571" cy="3651504"/>
          </a:xfrm>
          <a:prstGeom prst="rect">
            <a:avLst/>
          </a:prstGeom>
        </p:spPr>
        <p:txBody>
          <a:bodyPr vert="horz" lIns="109728" tIns="109728" rIns="109728" bIns="9144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50727" y="6170491"/>
            <a:ext cx="2840083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defPPr>
              <a:defRPr lang="ru-RU"/>
            </a:defPPr>
            <a:lvl1pPr marL="0" algn="r" defTabSz="914400" rtl="0" eaLnBrk="1" latinLnBrk="0" hangingPunct="1">
              <a:defRPr sz="11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4408324-A84C-4A45-93B6-78D079CCE772}" type="datetime1">
              <a:rPr lang="en-US" smtClean="0"/>
              <a:t>10/4/2024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20240" y="6170490"/>
            <a:ext cx="5667375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defPPr>
              <a:defRPr lang="ru-RU"/>
            </a:defPPr>
            <a:lvl1pPr marL="0" algn="l" defTabSz="914400" rtl="0" eaLnBrk="1" latinLnBrk="0" hangingPunct="1">
              <a:defRPr sz="11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53744" y="6170490"/>
            <a:ext cx="1188720" cy="457200"/>
          </a:xfrm>
          <a:prstGeom prst="rect">
            <a:avLst/>
          </a:prstGeom>
        </p:spPr>
        <p:txBody>
          <a:bodyPr vert="horz" lIns="109728" tIns="109728" rIns="109728" bIns="91440" rtlCol="0" anchor="b"/>
          <a:lstStyle>
            <a:defPPr>
              <a:defRPr lang="ru-RU"/>
            </a:defPPr>
            <a:lvl1pPr marL="0" algn="r" defTabSz="914400" rtl="0" eaLnBrk="1" latinLnBrk="0" hangingPunct="1">
              <a:defRPr sz="1600" b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/>
          </a:p>
        </p:txBody>
      </p:sp>
      <p:cxnSp>
        <p:nvCxnSpPr>
          <p:cNvPr id="9" name="Straight Connector 8" title="Rule Line">
            <a:extLst>
              <a:ext uri="{FF2B5EF4-FFF2-40B4-BE49-F238E27FC236}">
                <a16:creationId xmlns:a16="http://schemas.microsoft.com/office/drawing/2014/main" id="{430127AE-B29E-4FDF-99D2-A2F1E7003F74}"/>
              </a:ext>
            </a:extLst>
          </p:cNvPr>
          <p:cNvCxnSpPr/>
          <p:nvPr/>
        </p:nvCxnSpPr>
        <p:spPr>
          <a:xfrm>
            <a:off x="1920240" y="2176009"/>
            <a:ext cx="8770571" cy="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0742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</p:sldLayoutIdLst>
  <p:transition/>
  <p:txStyles>
    <p:titleStyle>
      <a:lvl1pPr algn="l" defTabSz="914400" rtl="0" eaLnBrk="1" latinLnBrk="0" hangingPunct="1">
        <a:lnSpc>
          <a:spcPct val="130000"/>
        </a:lnSpc>
        <a:spcBef>
          <a:spcPct val="0"/>
        </a:spcBef>
        <a:buNone/>
        <a:defRPr sz="3200" b="1" kern="1200" spc="1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800" b="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6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2024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6pPr>
      <a:lvl7pPr marL="224028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7pPr>
      <a:lvl8pPr marL="256032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8pPr>
      <a:lvl9pPr marL="288036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1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8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6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8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0.png"/><Relationship Id="rId4" Type="http://schemas.openxmlformats.org/officeDocument/2006/relationships/image" Target="../media/image5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C8EEB0F-BA72-49AC-956F-331B60FDE7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6AAD0A-E1B8-556B-9662-AA02997490C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6630"/>
                    </a14:imgEffect>
                    <a14:imgEffect>
                      <a14:saturation sat="69000"/>
                    </a14:imgEffect>
                    <a14:imgEffect>
                      <a14:brightnessContrast bright="1000" contrast="-51000"/>
                    </a14:imgEffect>
                  </a14:imgLayer>
                </a14:imgProps>
              </a:ext>
            </a:extLst>
          </a:blip>
          <a:srcRect t="5450" r="-1" b="19530"/>
          <a:stretch>
            <a:fillRect/>
          </a:stretch>
        </p:blipFill>
        <p:spPr>
          <a:xfrm>
            <a:off x="1524" y="0"/>
            <a:ext cx="12188952" cy="6857999"/>
          </a:xfrm>
          <a:prstGeom prst="rect">
            <a:avLst/>
          </a:prstGeom>
          <a:noFill/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FB8CE58F-407C-497E-B723-21FD8C6D35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09937" y="721297"/>
            <a:ext cx="5565913" cy="5415406"/>
            <a:chOff x="797792" y="912854"/>
            <a:chExt cx="5298208" cy="5032292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BE70332-ECAF-47BB-8C7B-BD049452F6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1439" y="1056388"/>
              <a:ext cx="4968823" cy="4748064"/>
            </a:xfrm>
            <a:custGeom>
              <a:avLst/>
              <a:gdLst>
                <a:gd name="connsiteX0" fmla="*/ 2180840 w 3810827"/>
                <a:gd name="connsiteY0" fmla="*/ 0 h 3634591"/>
                <a:gd name="connsiteX1" fmla="*/ 2866380 w 3810827"/>
                <a:gd name="connsiteY1" fmla="*/ 145165 h 3634591"/>
                <a:gd name="connsiteX2" fmla="*/ 3366366 w 3810827"/>
                <a:gd name="connsiteY2" fmla="*/ 536835 h 3634591"/>
                <a:gd name="connsiteX3" fmla="*/ 3810827 w 3810827"/>
                <a:gd name="connsiteY3" fmla="*/ 1924156 h 3634591"/>
                <a:gd name="connsiteX4" fmla="*/ 3612844 w 3810827"/>
                <a:gd name="connsiteY4" fmla="*/ 2493111 h 3634591"/>
                <a:gd name="connsiteX5" fmla="*/ 3026664 w 3810827"/>
                <a:gd name="connsiteY5" fmla="*/ 3022891 h 3634591"/>
                <a:gd name="connsiteX6" fmla="*/ 2897783 w 3810827"/>
                <a:gd name="connsiteY6" fmla="*/ 3124233 h 3634591"/>
                <a:gd name="connsiteX7" fmla="*/ 1838765 w 3810827"/>
                <a:gd name="connsiteY7" fmla="*/ 3634591 h 3634591"/>
                <a:gd name="connsiteX8" fmla="*/ 443724 w 3810827"/>
                <a:gd name="connsiteY8" fmla="*/ 2805020 h 3634591"/>
                <a:gd name="connsiteX9" fmla="*/ 295053 w 3810827"/>
                <a:gd name="connsiteY9" fmla="*/ 2592792 h 3634591"/>
                <a:gd name="connsiteX10" fmla="*/ 0 w 3810827"/>
                <a:gd name="connsiteY10" fmla="*/ 1924156 h 3634591"/>
                <a:gd name="connsiteX11" fmla="*/ 178275 w 3810827"/>
                <a:gd name="connsiteY11" fmla="*/ 1204061 h 3634591"/>
                <a:gd name="connsiteX12" fmla="*/ 669921 w 3810827"/>
                <a:gd name="connsiteY12" fmla="*/ 585306 h 3634591"/>
                <a:gd name="connsiteX13" fmla="*/ 1380730 w 3810827"/>
                <a:gd name="connsiteY13" fmla="*/ 156203 h 3634591"/>
                <a:gd name="connsiteX14" fmla="*/ 2180840 w 3810827"/>
                <a:gd name="connsiteY14" fmla="*/ 0 h 3634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10826" h="3634591">
                  <a:moveTo>
                    <a:pt x="2180840" y="0"/>
                  </a:moveTo>
                  <a:cubicBezTo>
                    <a:pt x="2431406" y="0"/>
                    <a:pt x="2662018" y="48886"/>
                    <a:pt x="2866380" y="145165"/>
                  </a:cubicBezTo>
                  <a:cubicBezTo>
                    <a:pt x="3057903" y="235467"/>
                    <a:pt x="3226119" y="367269"/>
                    <a:pt x="3366366" y="536835"/>
                  </a:cubicBezTo>
                  <a:cubicBezTo>
                    <a:pt x="3652997" y="883519"/>
                    <a:pt x="3810827" y="1376199"/>
                    <a:pt x="3810827" y="1924156"/>
                  </a:cubicBezTo>
                  <a:cubicBezTo>
                    <a:pt x="3810827" y="2142775"/>
                    <a:pt x="3749739" y="2318234"/>
                    <a:pt x="3612844" y="2493111"/>
                  </a:cubicBezTo>
                  <a:cubicBezTo>
                    <a:pt x="3469652" y="2676041"/>
                    <a:pt x="3254495" y="2844528"/>
                    <a:pt x="3026664" y="3022891"/>
                  </a:cubicBezTo>
                  <a:cubicBezTo>
                    <a:pt x="2984630" y="3055759"/>
                    <a:pt x="2941206" y="3089789"/>
                    <a:pt x="2897783" y="3124233"/>
                  </a:cubicBezTo>
                  <a:cubicBezTo>
                    <a:pt x="2509094" y="3432490"/>
                    <a:pt x="2225408" y="3634591"/>
                    <a:pt x="1838765" y="3634591"/>
                  </a:cubicBezTo>
                  <a:cubicBezTo>
                    <a:pt x="1249640" y="3634591"/>
                    <a:pt x="832413" y="3386508"/>
                    <a:pt x="443724" y="2805020"/>
                  </a:cubicBezTo>
                  <a:cubicBezTo>
                    <a:pt x="392859" y="2728910"/>
                    <a:pt x="343138" y="2659690"/>
                    <a:pt x="295053" y="2592792"/>
                  </a:cubicBezTo>
                  <a:cubicBezTo>
                    <a:pt x="95761" y="2315411"/>
                    <a:pt x="0" y="2171160"/>
                    <a:pt x="0" y="1924156"/>
                  </a:cubicBezTo>
                  <a:cubicBezTo>
                    <a:pt x="0" y="1678896"/>
                    <a:pt x="60024" y="1436622"/>
                    <a:pt x="178275" y="1204061"/>
                  </a:cubicBezTo>
                  <a:cubicBezTo>
                    <a:pt x="293990" y="976561"/>
                    <a:pt x="459425" y="768319"/>
                    <a:pt x="669921" y="585306"/>
                  </a:cubicBezTo>
                  <a:cubicBezTo>
                    <a:pt x="876818" y="405365"/>
                    <a:pt x="1122558" y="256964"/>
                    <a:pt x="1380730" y="156203"/>
                  </a:cubicBezTo>
                  <a:cubicBezTo>
                    <a:pt x="1645852" y="52539"/>
                    <a:pt x="1915145" y="0"/>
                    <a:pt x="2180840" y="0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16D9361-A35A-4DC8-AAB9-04FD2D6FEE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7792" y="912854"/>
              <a:ext cx="5298208" cy="5032292"/>
            </a:xfrm>
            <a:custGeom>
              <a:avLst/>
              <a:gdLst>
                <a:gd name="connsiteX0" fmla="*/ 2180840 w 3810827"/>
                <a:gd name="connsiteY0" fmla="*/ 0 h 3634591"/>
                <a:gd name="connsiteX1" fmla="*/ 2866380 w 3810827"/>
                <a:gd name="connsiteY1" fmla="*/ 145165 h 3634591"/>
                <a:gd name="connsiteX2" fmla="*/ 3366366 w 3810827"/>
                <a:gd name="connsiteY2" fmla="*/ 536835 h 3634591"/>
                <a:gd name="connsiteX3" fmla="*/ 3810827 w 3810827"/>
                <a:gd name="connsiteY3" fmla="*/ 1924156 h 3634591"/>
                <a:gd name="connsiteX4" fmla="*/ 3612844 w 3810827"/>
                <a:gd name="connsiteY4" fmla="*/ 2493111 h 3634591"/>
                <a:gd name="connsiteX5" fmla="*/ 3026664 w 3810827"/>
                <a:gd name="connsiteY5" fmla="*/ 3022891 h 3634591"/>
                <a:gd name="connsiteX6" fmla="*/ 2897783 w 3810827"/>
                <a:gd name="connsiteY6" fmla="*/ 3124233 h 3634591"/>
                <a:gd name="connsiteX7" fmla="*/ 1838765 w 3810827"/>
                <a:gd name="connsiteY7" fmla="*/ 3634591 h 3634591"/>
                <a:gd name="connsiteX8" fmla="*/ 443724 w 3810827"/>
                <a:gd name="connsiteY8" fmla="*/ 2805020 h 3634591"/>
                <a:gd name="connsiteX9" fmla="*/ 295053 w 3810827"/>
                <a:gd name="connsiteY9" fmla="*/ 2592792 h 3634591"/>
                <a:gd name="connsiteX10" fmla="*/ 0 w 3810827"/>
                <a:gd name="connsiteY10" fmla="*/ 1924156 h 3634591"/>
                <a:gd name="connsiteX11" fmla="*/ 178275 w 3810827"/>
                <a:gd name="connsiteY11" fmla="*/ 1204061 h 3634591"/>
                <a:gd name="connsiteX12" fmla="*/ 669921 w 3810827"/>
                <a:gd name="connsiteY12" fmla="*/ 585306 h 3634591"/>
                <a:gd name="connsiteX13" fmla="*/ 1380730 w 3810827"/>
                <a:gd name="connsiteY13" fmla="*/ 156203 h 3634591"/>
                <a:gd name="connsiteX14" fmla="*/ 2180840 w 3810827"/>
                <a:gd name="connsiteY14" fmla="*/ 0 h 3634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10826" h="3634591">
                  <a:moveTo>
                    <a:pt x="2180840" y="0"/>
                  </a:moveTo>
                  <a:cubicBezTo>
                    <a:pt x="2431406" y="0"/>
                    <a:pt x="2662018" y="48886"/>
                    <a:pt x="2866380" y="145165"/>
                  </a:cubicBezTo>
                  <a:cubicBezTo>
                    <a:pt x="3057903" y="235467"/>
                    <a:pt x="3226119" y="367269"/>
                    <a:pt x="3366366" y="536835"/>
                  </a:cubicBezTo>
                  <a:cubicBezTo>
                    <a:pt x="3652997" y="883519"/>
                    <a:pt x="3810827" y="1376199"/>
                    <a:pt x="3810827" y="1924156"/>
                  </a:cubicBezTo>
                  <a:cubicBezTo>
                    <a:pt x="3810827" y="2142775"/>
                    <a:pt x="3749739" y="2318234"/>
                    <a:pt x="3612844" y="2493111"/>
                  </a:cubicBezTo>
                  <a:cubicBezTo>
                    <a:pt x="3469652" y="2676041"/>
                    <a:pt x="3254495" y="2844528"/>
                    <a:pt x="3026664" y="3022891"/>
                  </a:cubicBezTo>
                  <a:cubicBezTo>
                    <a:pt x="2984630" y="3055759"/>
                    <a:pt x="2941206" y="3089789"/>
                    <a:pt x="2897783" y="3124233"/>
                  </a:cubicBezTo>
                  <a:cubicBezTo>
                    <a:pt x="2509094" y="3432490"/>
                    <a:pt x="2225408" y="3634591"/>
                    <a:pt x="1838765" y="3634591"/>
                  </a:cubicBezTo>
                  <a:cubicBezTo>
                    <a:pt x="1249640" y="3634591"/>
                    <a:pt x="832413" y="3386508"/>
                    <a:pt x="443724" y="2805020"/>
                  </a:cubicBezTo>
                  <a:cubicBezTo>
                    <a:pt x="392859" y="2728910"/>
                    <a:pt x="343138" y="2659690"/>
                    <a:pt x="295053" y="2592792"/>
                  </a:cubicBezTo>
                  <a:cubicBezTo>
                    <a:pt x="95761" y="2315411"/>
                    <a:pt x="0" y="2171160"/>
                    <a:pt x="0" y="1924156"/>
                  </a:cubicBezTo>
                  <a:cubicBezTo>
                    <a:pt x="0" y="1678896"/>
                    <a:pt x="60024" y="1436622"/>
                    <a:pt x="178275" y="1204061"/>
                  </a:cubicBezTo>
                  <a:cubicBezTo>
                    <a:pt x="293990" y="976561"/>
                    <a:pt x="459425" y="768319"/>
                    <a:pt x="669921" y="585306"/>
                  </a:cubicBezTo>
                  <a:cubicBezTo>
                    <a:pt x="876818" y="405365"/>
                    <a:pt x="1122558" y="256964"/>
                    <a:pt x="1380730" y="156203"/>
                  </a:cubicBezTo>
                  <a:cubicBezTo>
                    <a:pt x="1645852" y="52539"/>
                    <a:pt x="1915145" y="0"/>
                    <a:pt x="2180840" y="0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87FC31AD-FBB3-4219-A758-D6F7594A0A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3671" y="1232452"/>
              <a:ext cx="4715122" cy="4439901"/>
            </a:xfrm>
            <a:custGeom>
              <a:avLst/>
              <a:gdLst>
                <a:gd name="connsiteX0" fmla="*/ 2180840 w 3810827"/>
                <a:gd name="connsiteY0" fmla="*/ 0 h 3634591"/>
                <a:gd name="connsiteX1" fmla="*/ 2866380 w 3810827"/>
                <a:gd name="connsiteY1" fmla="*/ 145165 h 3634591"/>
                <a:gd name="connsiteX2" fmla="*/ 3366366 w 3810827"/>
                <a:gd name="connsiteY2" fmla="*/ 536835 h 3634591"/>
                <a:gd name="connsiteX3" fmla="*/ 3810827 w 3810827"/>
                <a:gd name="connsiteY3" fmla="*/ 1924156 h 3634591"/>
                <a:gd name="connsiteX4" fmla="*/ 3612844 w 3810827"/>
                <a:gd name="connsiteY4" fmla="*/ 2493111 h 3634591"/>
                <a:gd name="connsiteX5" fmla="*/ 3026664 w 3810827"/>
                <a:gd name="connsiteY5" fmla="*/ 3022891 h 3634591"/>
                <a:gd name="connsiteX6" fmla="*/ 2897783 w 3810827"/>
                <a:gd name="connsiteY6" fmla="*/ 3124233 h 3634591"/>
                <a:gd name="connsiteX7" fmla="*/ 1838765 w 3810827"/>
                <a:gd name="connsiteY7" fmla="*/ 3634591 h 3634591"/>
                <a:gd name="connsiteX8" fmla="*/ 443724 w 3810827"/>
                <a:gd name="connsiteY8" fmla="*/ 2805020 h 3634591"/>
                <a:gd name="connsiteX9" fmla="*/ 295053 w 3810827"/>
                <a:gd name="connsiteY9" fmla="*/ 2592792 h 3634591"/>
                <a:gd name="connsiteX10" fmla="*/ 0 w 3810827"/>
                <a:gd name="connsiteY10" fmla="*/ 1924156 h 3634591"/>
                <a:gd name="connsiteX11" fmla="*/ 178275 w 3810827"/>
                <a:gd name="connsiteY11" fmla="*/ 1204061 h 3634591"/>
                <a:gd name="connsiteX12" fmla="*/ 669921 w 3810827"/>
                <a:gd name="connsiteY12" fmla="*/ 585306 h 3634591"/>
                <a:gd name="connsiteX13" fmla="*/ 1380730 w 3810827"/>
                <a:gd name="connsiteY13" fmla="*/ 156203 h 3634591"/>
                <a:gd name="connsiteX14" fmla="*/ 2180840 w 3810827"/>
                <a:gd name="connsiteY14" fmla="*/ 0 h 3634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10826" h="3634591">
                  <a:moveTo>
                    <a:pt x="2180840" y="0"/>
                  </a:moveTo>
                  <a:cubicBezTo>
                    <a:pt x="2431406" y="0"/>
                    <a:pt x="2662018" y="48886"/>
                    <a:pt x="2866380" y="145165"/>
                  </a:cubicBezTo>
                  <a:cubicBezTo>
                    <a:pt x="3057903" y="235467"/>
                    <a:pt x="3226119" y="367269"/>
                    <a:pt x="3366366" y="536835"/>
                  </a:cubicBezTo>
                  <a:cubicBezTo>
                    <a:pt x="3652997" y="883519"/>
                    <a:pt x="3810827" y="1376199"/>
                    <a:pt x="3810827" y="1924156"/>
                  </a:cubicBezTo>
                  <a:cubicBezTo>
                    <a:pt x="3810827" y="2142775"/>
                    <a:pt x="3749739" y="2318234"/>
                    <a:pt x="3612844" y="2493111"/>
                  </a:cubicBezTo>
                  <a:cubicBezTo>
                    <a:pt x="3469652" y="2676041"/>
                    <a:pt x="3254495" y="2844528"/>
                    <a:pt x="3026664" y="3022891"/>
                  </a:cubicBezTo>
                  <a:cubicBezTo>
                    <a:pt x="2984630" y="3055759"/>
                    <a:pt x="2941206" y="3089789"/>
                    <a:pt x="2897783" y="3124233"/>
                  </a:cubicBezTo>
                  <a:cubicBezTo>
                    <a:pt x="2509094" y="3432490"/>
                    <a:pt x="2225408" y="3634591"/>
                    <a:pt x="1838765" y="3634591"/>
                  </a:cubicBezTo>
                  <a:cubicBezTo>
                    <a:pt x="1249640" y="3634591"/>
                    <a:pt x="832413" y="3386508"/>
                    <a:pt x="443724" y="2805020"/>
                  </a:cubicBezTo>
                  <a:cubicBezTo>
                    <a:pt x="392859" y="2728910"/>
                    <a:pt x="343138" y="2659690"/>
                    <a:pt x="295053" y="2592792"/>
                  </a:cubicBezTo>
                  <a:cubicBezTo>
                    <a:pt x="95761" y="2315411"/>
                    <a:pt x="0" y="2171160"/>
                    <a:pt x="0" y="1924156"/>
                  </a:cubicBezTo>
                  <a:cubicBezTo>
                    <a:pt x="0" y="1678896"/>
                    <a:pt x="60024" y="1436622"/>
                    <a:pt x="178275" y="1204061"/>
                  </a:cubicBezTo>
                  <a:cubicBezTo>
                    <a:pt x="293990" y="976561"/>
                    <a:pt x="459425" y="768319"/>
                    <a:pt x="669921" y="585306"/>
                  </a:cubicBezTo>
                  <a:cubicBezTo>
                    <a:pt x="876818" y="405365"/>
                    <a:pt x="1122558" y="256964"/>
                    <a:pt x="1380730" y="156203"/>
                  </a:cubicBezTo>
                  <a:cubicBezTo>
                    <a:pt x="1645852" y="52539"/>
                    <a:pt x="1915145" y="0"/>
                    <a:pt x="2180840" y="0"/>
                  </a:cubicBezTo>
                  <a:close/>
                </a:path>
              </a:pathLst>
            </a:custGeom>
            <a:solidFill>
              <a:schemeClr val="bg1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1026" name="Picture 2" descr="Picture background">
            <a:extLst>
              <a:ext uri="{FF2B5EF4-FFF2-40B4-BE49-F238E27FC236}">
                <a16:creationId xmlns:a16="http://schemas.microsoft.com/office/drawing/2014/main" id="{39C278BB-B217-17A9-A637-8C5C486F5F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2793" y="-179870"/>
            <a:ext cx="3608870" cy="3608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icture background">
            <a:extLst>
              <a:ext uri="{FF2B5EF4-FFF2-40B4-BE49-F238E27FC236}">
                <a16:creationId xmlns:a16="http://schemas.microsoft.com/office/drawing/2014/main" id="{FA47E16C-8ECB-FAF2-B1F9-C27931565D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5239" y="2938512"/>
            <a:ext cx="2743199" cy="3597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Picture background">
            <a:extLst>
              <a:ext uri="{FF2B5EF4-FFF2-40B4-BE49-F238E27FC236}">
                <a16:creationId xmlns:a16="http://schemas.microsoft.com/office/drawing/2014/main" id="{3D269ECD-132D-9F54-A5AB-91CBF3AC32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2311" b="96302" l="1495" r="96060">
                        <a14:foregroundMark x1="10190" y1="18490" x2="1359" y2="18644"/>
                        <a14:foregroundMark x1="1359" y1="18644" x2="7065" y2="24191"/>
                        <a14:foregroundMark x1="7065" y1="24191" x2="2174" y2="17874"/>
                        <a14:foregroundMark x1="2174" y1="17874" x2="7880" y2="22650"/>
                        <a14:foregroundMark x1="7880" y1="22650" x2="8424" y2="22804"/>
                        <a14:foregroundMark x1="1766" y1="19569" x2="1766" y2="19569"/>
                        <a14:foregroundMark x1="36141" y1="8783" x2="36141" y2="8783"/>
                        <a14:foregroundMark x1="32745" y1="4622" x2="32745" y2="4622"/>
                        <a14:foregroundMark x1="35054" y1="45763" x2="35054" y2="45763"/>
                        <a14:foregroundMark x1="93342" y1="45300" x2="93342" y2="45300"/>
                        <a14:foregroundMark x1="96060" y1="46225" x2="96060" y2="46225"/>
                        <a14:foregroundMark x1="66440" y1="91834" x2="66440" y2="91834"/>
                        <a14:foregroundMark x1="63043" y1="96456" x2="63043" y2="96456"/>
                        <a14:foregroundMark x1="31386" y1="2311" x2="31386" y2="23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08384" y="-506999"/>
            <a:ext cx="8382969" cy="7392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1AFE473-4E73-DFFF-61C1-11ADE63E0B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17220" y="2217083"/>
            <a:ext cx="4181444" cy="2362673"/>
          </a:xfrm>
        </p:spPr>
        <p:txBody>
          <a:bodyPr anchor="b">
            <a:normAutofit/>
          </a:bodyPr>
          <a:lstStyle/>
          <a:p>
            <a:pPr algn="ctr"/>
            <a:r>
              <a:rPr lang="en-US" sz="8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Elixir</a:t>
            </a:r>
            <a:endParaRPr lang="ru-RU" sz="8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DF6C124-1415-2662-74A2-AB72A94A0F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07947" y="4971949"/>
            <a:ext cx="3283888" cy="816301"/>
          </a:xfrm>
        </p:spPr>
        <p:txBody>
          <a:bodyPr anchor="t">
            <a:normAutofit/>
          </a:bodyPr>
          <a:lstStyle/>
          <a:p>
            <a:pPr algn="ctr"/>
            <a:r>
              <a:rPr lang="ru-RU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Основы синтаксиса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690983-674D-04FD-F474-F10613BDF5F9}"/>
              </a:ext>
            </a:extLst>
          </p:cNvPr>
          <p:cNvSpPr txBox="1"/>
          <p:nvPr/>
        </p:nvSpPr>
        <p:spPr>
          <a:xfrm>
            <a:off x="4933656" y="2217084"/>
            <a:ext cx="365759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Выполнили:</a:t>
            </a:r>
          </a:p>
          <a:p>
            <a:r>
              <a:rPr lang="ru-RU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Умнов С. А. </a:t>
            </a:r>
          </a:p>
          <a:p>
            <a:r>
              <a:rPr lang="ru-RU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Карасев В. А.</a:t>
            </a:r>
          </a:p>
          <a:p>
            <a:r>
              <a:rPr lang="ru-RU" sz="2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Пучкин</a:t>
            </a:r>
            <a:r>
              <a:rPr lang="ru-RU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 И. А.</a:t>
            </a:r>
          </a:p>
          <a:p>
            <a:endParaRPr lang="ru-RU" sz="2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ru-RU" sz="2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Преподователь</a:t>
            </a:r>
            <a:r>
              <a:rPr lang="ru-RU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:</a:t>
            </a:r>
          </a:p>
          <a:p>
            <a:r>
              <a:rPr lang="ru-RU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Иванов Д. Ю.</a:t>
            </a:r>
          </a:p>
        </p:txBody>
      </p:sp>
    </p:spTree>
    <p:extLst>
      <p:ext uri="{BB962C8B-B14F-4D97-AF65-F5344CB8AC3E}">
        <p14:creationId xmlns:p14="http://schemas.microsoft.com/office/powerpoint/2010/main" val="3856738688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251" name="Rectangle 10250">
            <a:extLst>
              <a:ext uri="{FF2B5EF4-FFF2-40B4-BE49-F238E27FC236}">
                <a16:creationId xmlns:a16="http://schemas.microsoft.com/office/drawing/2014/main" id="{954AB742-44A6-4CDD-B54A-818846AF8F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3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0253" name="Freeform: Shape 10252">
            <a:extLst>
              <a:ext uri="{FF2B5EF4-FFF2-40B4-BE49-F238E27FC236}">
                <a16:creationId xmlns:a16="http://schemas.microsoft.com/office/drawing/2014/main" id="{C554E5A1-A886-498E-BB7B-D46D96956D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5410" y="0"/>
            <a:ext cx="3997527" cy="2646947"/>
          </a:xfrm>
          <a:custGeom>
            <a:avLst/>
            <a:gdLst>
              <a:gd name="connsiteX0" fmla="*/ 294151 w 4013331"/>
              <a:gd name="connsiteY0" fmla="*/ 0 h 2742133"/>
              <a:gd name="connsiteX1" fmla="*/ 3844057 w 4013331"/>
              <a:gd name="connsiteY1" fmla="*/ 0 h 2742133"/>
              <a:gd name="connsiteX2" fmla="*/ 3892490 w 4013331"/>
              <a:gd name="connsiteY2" fmla="*/ 131440 h 2742133"/>
              <a:gd name="connsiteX3" fmla="*/ 4013331 w 4013331"/>
              <a:gd name="connsiteY3" fmla="*/ 941251 h 2742133"/>
              <a:gd name="connsiteX4" fmla="*/ 3804827 w 4013331"/>
              <a:gd name="connsiteY4" fmla="*/ 1540292 h 2742133"/>
              <a:gd name="connsiteX5" fmla="*/ 3187498 w 4013331"/>
              <a:gd name="connsiteY5" fmla="*/ 2098087 h 2742133"/>
              <a:gd name="connsiteX6" fmla="*/ 3051769 w 4013331"/>
              <a:gd name="connsiteY6" fmla="*/ 2204787 h 2742133"/>
              <a:gd name="connsiteX7" fmla="*/ 1936476 w 4013331"/>
              <a:gd name="connsiteY7" fmla="*/ 2742133 h 2742133"/>
              <a:gd name="connsiteX8" fmla="*/ 467303 w 4013331"/>
              <a:gd name="connsiteY8" fmla="*/ 1868695 h 2742133"/>
              <a:gd name="connsiteX9" fmla="*/ 310732 w 4013331"/>
              <a:gd name="connsiteY9" fmla="*/ 1645244 h 2742133"/>
              <a:gd name="connsiteX10" fmla="*/ 0 w 4013331"/>
              <a:gd name="connsiteY10" fmla="*/ 941251 h 2742133"/>
              <a:gd name="connsiteX11" fmla="*/ 187749 w 4013331"/>
              <a:gd name="connsiteY11" fmla="*/ 183076 h 2742133"/>
              <a:gd name="connsiteX12" fmla="*/ 288888 w 4013331"/>
              <a:gd name="connsiteY12" fmla="*/ 7329 h 2742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013331" h="2742133">
                <a:moveTo>
                  <a:pt x="294151" y="0"/>
                </a:moveTo>
                <a:lnTo>
                  <a:pt x="3844057" y="0"/>
                </a:lnTo>
                <a:lnTo>
                  <a:pt x="3892490" y="131440"/>
                </a:lnTo>
                <a:cubicBezTo>
                  <a:pt x="3971777" y="378867"/>
                  <a:pt x="4013331" y="652783"/>
                  <a:pt x="4013331" y="941251"/>
                </a:cubicBezTo>
                <a:cubicBezTo>
                  <a:pt x="4013331" y="1171430"/>
                  <a:pt x="3948997" y="1356167"/>
                  <a:pt x="3804827" y="1540292"/>
                </a:cubicBezTo>
                <a:cubicBezTo>
                  <a:pt x="3654026" y="1732895"/>
                  <a:pt x="3427436" y="1910292"/>
                  <a:pt x="3187498" y="2098087"/>
                </a:cubicBezTo>
                <a:cubicBezTo>
                  <a:pt x="3143231" y="2132693"/>
                  <a:pt x="3097499" y="2168522"/>
                  <a:pt x="3051769" y="2204787"/>
                </a:cubicBezTo>
                <a:cubicBezTo>
                  <a:pt x="2642425" y="2529345"/>
                  <a:pt x="2343664" y="2742133"/>
                  <a:pt x="1936476" y="2742133"/>
                </a:cubicBezTo>
                <a:cubicBezTo>
                  <a:pt x="1316045" y="2742133"/>
                  <a:pt x="876647" y="2480932"/>
                  <a:pt x="467303" y="1868695"/>
                </a:cubicBezTo>
                <a:cubicBezTo>
                  <a:pt x="413736" y="1788559"/>
                  <a:pt x="361372" y="1715679"/>
                  <a:pt x="310732" y="1645244"/>
                </a:cubicBezTo>
                <a:cubicBezTo>
                  <a:pt x="100850" y="1353195"/>
                  <a:pt x="0" y="1201315"/>
                  <a:pt x="0" y="941251"/>
                </a:cubicBezTo>
                <a:cubicBezTo>
                  <a:pt x="0" y="683021"/>
                  <a:pt x="63214" y="427935"/>
                  <a:pt x="187749" y="183076"/>
                </a:cubicBezTo>
                <a:cubicBezTo>
                  <a:pt x="218215" y="123194"/>
                  <a:pt x="251953" y="64578"/>
                  <a:pt x="288888" y="7329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0255" name="Freeform: Shape 10254">
            <a:extLst>
              <a:ext uri="{FF2B5EF4-FFF2-40B4-BE49-F238E27FC236}">
                <a16:creationId xmlns:a16="http://schemas.microsoft.com/office/drawing/2014/main" id="{0C87AD90-AAFE-4334-90DA-2CE513B8AF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0875" y="0"/>
            <a:ext cx="4244813" cy="2866417"/>
          </a:xfrm>
          <a:custGeom>
            <a:avLst/>
            <a:gdLst>
              <a:gd name="connsiteX0" fmla="*/ 237339 w 4130517"/>
              <a:gd name="connsiteY0" fmla="*/ 0 h 2806419"/>
              <a:gd name="connsiteX1" fmla="*/ 3997489 w 4130517"/>
              <a:gd name="connsiteY1" fmla="*/ 0 h 2806419"/>
              <a:gd name="connsiteX2" fmla="*/ 4006148 w 4130517"/>
              <a:gd name="connsiteY2" fmla="*/ 24333 h 2806419"/>
              <a:gd name="connsiteX3" fmla="*/ 4130517 w 4130517"/>
              <a:gd name="connsiteY3" fmla="*/ 887307 h 2806419"/>
              <a:gd name="connsiteX4" fmla="*/ 3915925 w 4130517"/>
              <a:gd name="connsiteY4" fmla="*/ 1525677 h 2806419"/>
              <a:gd name="connsiteX5" fmla="*/ 3280571 w 4130517"/>
              <a:gd name="connsiteY5" fmla="*/ 2120090 h 2806419"/>
              <a:gd name="connsiteX6" fmla="*/ 3140878 w 4130517"/>
              <a:gd name="connsiteY6" fmla="*/ 2233796 h 2806419"/>
              <a:gd name="connsiteX7" fmla="*/ 1993019 w 4130517"/>
              <a:gd name="connsiteY7" fmla="*/ 2806419 h 2806419"/>
              <a:gd name="connsiteX8" fmla="*/ 480948 w 4130517"/>
              <a:gd name="connsiteY8" fmla="*/ 1875638 h 2806419"/>
              <a:gd name="connsiteX9" fmla="*/ 319805 w 4130517"/>
              <a:gd name="connsiteY9" fmla="*/ 1637519 h 2806419"/>
              <a:gd name="connsiteX10" fmla="*/ 0 w 4130517"/>
              <a:gd name="connsiteY10" fmla="*/ 887307 h 2806419"/>
              <a:gd name="connsiteX11" fmla="*/ 193231 w 4130517"/>
              <a:gd name="connsiteY11" fmla="*/ 79360 h 2806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130517" h="2806419">
                <a:moveTo>
                  <a:pt x="237339" y="0"/>
                </a:moveTo>
                <a:lnTo>
                  <a:pt x="3997489" y="0"/>
                </a:lnTo>
                <a:lnTo>
                  <a:pt x="4006148" y="24333"/>
                </a:lnTo>
                <a:cubicBezTo>
                  <a:pt x="4087750" y="288004"/>
                  <a:pt x="4130517" y="579903"/>
                  <a:pt x="4130517" y="887307"/>
                </a:cubicBezTo>
                <a:cubicBezTo>
                  <a:pt x="4130517" y="1132599"/>
                  <a:pt x="4064304" y="1329464"/>
                  <a:pt x="3915925" y="1525677"/>
                </a:cubicBezTo>
                <a:cubicBezTo>
                  <a:pt x="3760721" y="1730924"/>
                  <a:pt x="3527514" y="1919967"/>
                  <a:pt x="3280571" y="2120090"/>
                </a:cubicBezTo>
                <a:cubicBezTo>
                  <a:pt x="3235011" y="2156968"/>
                  <a:pt x="3187944" y="2195151"/>
                  <a:pt x="3140878" y="2233796"/>
                </a:cubicBezTo>
                <a:cubicBezTo>
                  <a:pt x="2719582" y="2579662"/>
                  <a:pt x="2412097" y="2806419"/>
                  <a:pt x="1993019" y="2806419"/>
                </a:cubicBezTo>
                <a:cubicBezTo>
                  <a:pt x="1354472" y="2806419"/>
                  <a:pt x="902244" y="2528070"/>
                  <a:pt x="480948" y="1875638"/>
                </a:cubicBezTo>
                <a:cubicBezTo>
                  <a:pt x="425816" y="1790244"/>
                  <a:pt x="371924" y="1712578"/>
                  <a:pt x="319805" y="1637519"/>
                </a:cubicBezTo>
                <a:cubicBezTo>
                  <a:pt x="103795" y="1326296"/>
                  <a:pt x="0" y="1164446"/>
                  <a:pt x="0" y="887307"/>
                </a:cubicBezTo>
                <a:cubicBezTo>
                  <a:pt x="0" y="612125"/>
                  <a:pt x="65060" y="340293"/>
                  <a:pt x="193231" y="79360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0257" name="Freeform: Shape 10256">
            <a:extLst>
              <a:ext uri="{FF2B5EF4-FFF2-40B4-BE49-F238E27FC236}">
                <a16:creationId xmlns:a16="http://schemas.microsoft.com/office/drawing/2014/main" id="{1418DD6F-4B37-4D9C-8371-5E5B013F2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6336" y="0"/>
            <a:ext cx="4584032" cy="3020235"/>
          </a:xfrm>
          <a:custGeom>
            <a:avLst/>
            <a:gdLst>
              <a:gd name="connsiteX0" fmla="*/ 208215 w 4389519"/>
              <a:gd name="connsiteY0" fmla="*/ 0 h 2916937"/>
              <a:gd name="connsiteX1" fmla="*/ 4284014 w 4389519"/>
              <a:gd name="connsiteY1" fmla="*/ 0 h 2916937"/>
              <a:gd name="connsiteX2" fmla="*/ 4335794 w 4389519"/>
              <a:gd name="connsiteY2" fmla="*/ 207911 h 2916937"/>
              <a:gd name="connsiteX3" fmla="*/ 4376420 w 4389519"/>
              <a:gd name="connsiteY3" fmla="*/ 1078865 h 2916937"/>
              <a:gd name="connsiteX4" fmla="*/ 4090147 w 4389519"/>
              <a:gd name="connsiteY4" fmla="*/ 1734728 h 2916937"/>
              <a:gd name="connsiteX5" fmla="*/ 3362552 w 4389519"/>
              <a:gd name="connsiteY5" fmla="*/ 2305097 h 2916937"/>
              <a:gd name="connsiteX6" fmla="*/ 3204152 w 4389519"/>
              <a:gd name="connsiteY6" fmla="*/ 2412521 h 2916937"/>
              <a:gd name="connsiteX7" fmla="*/ 1936072 w 4389519"/>
              <a:gd name="connsiteY7" fmla="*/ 2912360 h 2916937"/>
              <a:gd name="connsiteX8" fmla="*/ 421690 w 4389519"/>
              <a:gd name="connsiteY8" fmla="*/ 1787063 h 2916937"/>
              <a:gd name="connsiteX9" fmla="*/ 273167 w 4389519"/>
              <a:gd name="connsiteY9" fmla="*/ 1520080 h 2916937"/>
              <a:gd name="connsiteX10" fmla="*/ 4118 w 4389519"/>
              <a:gd name="connsiteY10" fmla="*/ 696338 h 2916937"/>
              <a:gd name="connsiteX11" fmla="*/ 175984 w 4389519"/>
              <a:gd name="connsiteY11" fmla="*/ 60381 h 2916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389519" h="2916937">
                <a:moveTo>
                  <a:pt x="208215" y="0"/>
                </a:moveTo>
                <a:lnTo>
                  <a:pt x="4284014" y="0"/>
                </a:lnTo>
                <a:lnTo>
                  <a:pt x="4335794" y="207911"/>
                </a:lnTo>
                <a:cubicBezTo>
                  <a:pt x="4388748" y="479686"/>
                  <a:pt x="4403109" y="773803"/>
                  <a:pt x="4376420" y="1078865"/>
                </a:cubicBezTo>
                <a:cubicBezTo>
                  <a:pt x="4353703" y="1338514"/>
                  <a:pt x="4265383" y="1540772"/>
                  <a:pt x="4090147" y="1734728"/>
                </a:cubicBezTo>
                <a:cubicBezTo>
                  <a:pt x="3906850" y="1937616"/>
                  <a:pt x="3642485" y="2116128"/>
                  <a:pt x="3362552" y="2305097"/>
                </a:cubicBezTo>
                <a:cubicBezTo>
                  <a:pt x="3310910" y="2339914"/>
                  <a:pt x="3257553" y="2375972"/>
                  <a:pt x="3204152" y="2412521"/>
                </a:cubicBezTo>
                <a:cubicBezTo>
                  <a:pt x="2726165" y="2739616"/>
                  <a:pt x="2379682" y="2951171"/>
                  <a:pt x="1936072" y="2912360"/>
                </a:cubicBezTo>
                <a:cubicBezTo>
                  <a:pt x="1260148" y="2853224"/>
                  <a:pt x="807225" y="2516700"/>
                  <a:pt x="421690" y="1787063"/>
                </a:cubicBezTo>
                <a:cubicBezTo>
                  <a:pt x="371240" y="1691563"/>
                  <a:pt x="321385" y="1604361"/>
                  <a:pt x="273167" y="1520080"/>
                </a:cubicBezTo>
                <a:cubicBezTo>
                  <a:pt x="73334" y="1170636"/>
                  <a:pt x="-21548" y="989700"/>
                  <a:pt x="4118" y="696338"/>
                </a:cubicBezTo>
                <a:cubicBezTo>
                  <a:pt x="23232" y="477870"/>
                  <a:pt x="80908" y="264786"/>
                  <a:pt x="175984" y="60381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5" name="Picture 6" descr="Picture background">
            <a:extLst>
              <a:ext uri="{FF2B5EF4-FFF2-40B4-BE49-F238E27FC236}">
                <a16:creationId xmlns:a16="http://schemas.microsoft.com/office/drawing/2014/main" id="{BBFFDFFB-73C3-2636-6DDC-1EBDF9F3D3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2" r="4" b="23205"/>
          <a:stretch/>
        </p:blipFill>
        <p:spPr bwMode="auto">
          <a:xfrm>
            <a:off x="1338072" y="1"/>
            <a:ext cx="3392905" cy="2376547"/>
          </a:xfrm>
          <a:custGeom>
            <a:avLst/>
            <a:gdLst/>
            <a:ahLst/>
            <a:cxnLst/>
            <a:rect l="l" t="t" r="r" b="b"/>
            <a:pathLst>
              <a:path w="3484186" h="2440484">
                <a:moveTo>
                  <a:pt x="341018" y="0"/>
                </a:moveTo>
                <a:lnTo>
                  <a:pt x="3285181" y="0"/>
                </a:lnTo>
                <a:lnTo>
                  <a:pt x="3321562" y="74937"/>
                </a:lnTo>
                <a:cubicBezTo>
                  <a:pt x="3427818" y="322243"/>
                  <a:pt x="3484186" y="608579"/>
                  <a:pt x="3484186" y="914184"/>
                </a:cubicBezTo>
                <a:cubicBezTo>
                  <a:pt x="3484186" y="1109268"/>
                  <a:pt x="3428334" y="1265837"/>
                  <a:pt x="3303173" y="1421888"/>
                </a:cubicBezTo>
                <a:cubicBezTo>
                  <a:pt x="3172255" y="1585125"/>
                  <a:pt x="2975540" y="1735475"/>
                  <a:pt x="2767237" y="1894635"/>
                </a:cubicBezTo>
                <a:cubicBezTo>
                  <a:pt x="2728806" y="1923966"/>
                  <a:pt x="2689104" y="1954332"/>
                  <a:pt x="2649403" y="1985068"/>
                </a:cubicBezTo>
                <a:cubicBezTo>
                  <a:pt x="2294030" y="2260140"/>
                  <a:pt x="2034660" y="2440484"/>
                  <a:pt x="1681157" y="2440484"/>
                </a:cubicBezTo>
                <a:cubicBezTo>
                  <a:pt x="1142528" y="2440484"/>
                  <a:pt x="761064" y="2219109"/>
                  <a:pt x="405691" y="1700219"/>
                </a:cubicBezTo>
                <a:cubicBezTo>
                  <a:pt x="359186" y="1632303"/>
                  <a:pt x="313726" y="1570535"/>
                  <a:pt x="269763" y="1510839"/>
                </a:cubicBezTo>
                <a:cubicBezTo>
                  <a:pt x="87553" y="1263318"/>
                  <a:pt x="0" y="1134597"/>
                  <a:pt x="0" y="914184"/>
                </a:cubicBezTo>
                <a:cubicBezTo>
                  <a:pt x="0" y="695327"/>
                  <a:pt x="54880" y="479135"/>
                  <a:pt x="162994" y="271610"/>
                </a:cubicBezTo>
                <a:cubicBezTo>
                  <a:pt x="189444" y="220858"/>
                  <a:pt x="218734" y="171179"/>
                  <a:pt x="250799" y="122658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59" name="Freeform: Shape 10258">
            <a:extLst>
              <a:ext uri="{FF2B5EF4-FFF2-40B4-BE49-F238E27FC236}">
                <a16:creationId xmlns:a16="http://schemas.microsoft.com/office/drawing/2014/main" id="{A9CAA4AF-9439-4251-91D8-B100947176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32156" y="3297832"/>
            <a:ext cx="5959692" cy="3560169"/>
          </a:xfrm>
          <a:custGeom>
            <a:avLst/>
            <a:gdLst>
              <a:gd name="connsiteX0" fmla="*/ 3008109 w 5959692"/>
              <a:gd name="connsiteY0" fmla="*/ 42 h 3560169"/>
              <a:gd name="connsiteX1" fmla="*/ 4702247 w 5959692"/>
              <a:gd name="connsiteY1" fmla="*/ 626282 h 3560169"/>
              <a:gd name="connsiteX2" fmla="*/ 5069411 w 5959692"/>
              <a:gd name="connsiteY2" fmla="*/ 865826 h 3560169"/>
              <a:gd name="connsiteX3" fmla="*/ 5895906 w 5959692"/>
              <a:gd name="connsiteY3" fmla="*/ 1594994 h 3560169"/>
              <a:gd name="connsiteX4" fmla="*/ 5959691 w 5959692"/>
              <a:gd name="connsiteY4" fmla="*/ 1728783 h 3560169"/>
              <a:gd name="connsiteX5" fmla="*/ 5959692 w 5959692"/>
              <a:gd name="connsiteY5" fmla="*/ 3560169 h 3560169"/>
              <a:gd name="connsiteX6" fmla="*/ 635 w 5959692"/>
              <a:gd name="connsiteY6" fmla="*/ 3560169 h 3560169"/>
              <a:gd name="connsiteX7" fmla="*/ 0 w 5959692"/>
              <a:gd name="connsiteY7" fmla="*/ 3534810 h 3560169"/>
              <a:gd name="connsiteX8" fmla="*/ 56896 w 5959692"/>
              <a:gd name="connsiteY8" fmla="*/ 3142342 h 3560169"/>
              <a:gd name="connsiteX9" fmla="*/ 605568 w 5959692"/>
              <a:gd name="connsiteY9" fmla="*/ 1932853 h 3560169"/>
              <a:gd name="connsiteX10" fmla="*/ 736162 w 5959692"/>
              <a:gd name="connsiteY10" fmla="*/ 1690788 h 3560169"/>
              <a:gd name="connsiteX11" fmla="*/ 2021319 w 5959692"/>
              <a:gd name="connsiteY11" fmla="*/ 209863 h 3560169"/>
              <a:gd name="connsiteX12" fmla="*/ 3008109 w 5959692"/>
              <a:gd name="connsiteY12" fmla="*/ 42 h 3560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959692" h="3560169">
                <a:moveTo>
                  <a:pt x="3008109" y="42"/>
                </a:moveTo>
                <a:cubicBezTo>
                  <a:pt x="3549058" y="3372"/>
                  <a:pt x="4091345" y="208628"/>
                  <a:pt x="4702247" y="626282"/>
                </a:cubicBezTo>
                <a:cubicBezTo>
                  <a:pt x="4830168" y="713755"/>
                  <a:pt x="4951806" y="791097"/>
                  <a:pt x="5069411" y="865826"/>
                </a:cubicBezTo>
                <a:cubicBezTo>
                  <a:pt x="5495976" y="1136988"/>
                  <a:pt x="5734167" y="1298128"/>
                  <a:pt x="5895906" y="1594994"/>
                </a:cubicBezTo>
                <a:lnTo>
                  <a:pt x="5959691" y="1728783"/>
                </a:lnTo>
                <a:lnTo>
                  <a:pt x="5959692" y="3560169"/>
                </a:lnTo>
                <a:lnTo>
                  <a:pt x="635" y="3560169"/>
                </a:lnTo>
                <a:lnTo>
                  <a:pt x="0" y="3534810"/>
                </a:lnTo>
                <a:cubicBezTo>
                  <a:pt x="2402" y="3407978"/>
                  <a:pt x="21463" y="3278501"/>
                  <a:pt x="56896" y="3142342"/>
                </a:cubicBezTo>
                <a:cubicBezTo>
                  <a:pt x="155720" y="2762537"/>
                  <a:pt x="374193" y="2359525"/>
                  <a:pt x="605568" y="1932853"/>
                </a:cubicBezTo>
                <a:cubicBezTo>
                  <a:pt x="648282" y="1854194"/>
                  <a:pt x="692359" y="1772817"/>
                  <a:pt x="736162" y="1690788"/>
                </a:cubicBezTo>
                <a:cubicBezTo>
                  <a:pt x="1128289" y="956620"/>
                  <a:pt x="1429537" y="456850"/>
                  <a:pt x="2021319" y="209863"/>
                </a:cubicBezTo>
                <a:cubicBezTo>
                  <a:pt x="2359453" y="68739"/>
                  <a:pt x="2683541" y="-1956"/>
                  <a:pt x="3008109" y="42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0261" name="Freeform: Shape 10260">
            <a:extLst>
              <a:ext uri="{FF2B5EF4-FFF2-40B4-BE49-F238E27FC236}">
                <a16:creationId xmlns:a16="http://schemas.microsoft.com/office/drawing/2014/main" id="{CD2A5C08-5689-4BEE-9A95-2C42FDA8AA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43499" y="319598"/>
            <a:ext cx="3110997" cy="3301428"/>
          </a:xfrm>
          <a:custGeom>
            <a:avLst/>
            <a:gdLst>
              <a:gd name="connsiteX0" fmla="*/ 1431069 w 3110997"/>
              <a:gd name="connsiteY0" fmla="*/ 1514 h 3301428"/>
              <a:gd name="connsiteX1" fmla="*/ 1946520 w 3110997"/>
              <a:gd name="connsiteY1" fmla="*/ 42088 h 3301428"/>
              <a:gd name="connsiteX2" fmla="*/ 2402721 w 3110997"/>
              <a:gd name="connsiteY2" fmla="*/ 303594 h 3301428"/>
              <a:gd name="connsiteX3" fmla="*/ 2762423 w 3110997"/>
              <a:gd name="connsiteY3" fmla="*/ 889436 h 3301428"/>
              <a:gd name="connsiteX4" fmla="*/ 2828518 w 3110997"/>
              <a:gd name="connsiteY4" fmla="*/ 1015773 h 3301428"/>
              <a:gd name="connsiteX5" fmla="*/ 3094962 w 3110997"/>
              <a:gd name="connsiteY5" fmla="*/ 2001284 h 3301428"/>
              <a:gd name="connsiteX6" fmla="*/ 2157067 w 3110997"/>
              <a:gd name="connsiteY6" fmla="*/ 3054444 h 3301428"/>
              <a:gd name="connsiteX7" fmla="*/ 1950853 w 3110997"/>
              <a:gd name="connsiteY7" fmla="*/ 3146478 h 3301428"/>
              <a:gd name="connsiteX8" fmla="*/ 1329246 w 3110997"/>
              <a:gd name="connsiteY8" fmla="*/ 3288753 h 3301428"/>
              <a:gd name="connsiteX9" fmla="*/ 740145 w 3110997"/>
              <a:gd name="connsiteY9" fmla="*/ 3019378 h 3301428"/>
              <a:gd name="connsiteX10" fmla="*/ 288773 w 3110997"/>
              <a:gd name="connsiteY10" fmla="*/ 2499557 h 3301428"/>
              <a:gd name="connsiteX11" fmla="*/ 35659 w 3110997"/>
              <a:gd name="connsiteY11" fmla="*/ 1823964 h 3301428"/>
              <a:gd name="connsiteX12" fmla="*/ 31208 w 3110997"/>
              <a:gd name="connsiteY12" fmla="*/ 1116817 h 3301428"/>
              <a:gd name="connsiteX13" fmla="*/ 266830 w 3110997"/>
              <a:gd name="connsiteY13" fmla="*/ 556451 h 3301428"/>
              <a:gd name="connsiteX14" fmla="*/ 683944 w 3110997"/>
              <a:gd name="connsiteY14" fmla="*/ 194390 h 3301428"/>
              <a:gd name="connsiteX15" fmla="*/ 1431069 w 3110997"/>
              <a:gd name="connsiteY15" fmla="*/ 1514 h 3301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110997" h="3301428">
                <a:moveTo>
                  <a:pt x="1431069" y="1514"/>
                </a:moveTo>
                <a:cubicBezTo>
                  <a:pt x="1596908" y="-4789"/>
                  <a:pt x="1770176" y="8561"/>
                  <a:pt x="1946520" y="42088"/>
                </a:cubicBezTo>
                <a:cubicBezTo>
                  <a:pt x="2134136" y="77759"/>
                  <a:pt x="2274818" y="158432"/>
                  <a:pt x="2402721" y="303594"/>
                </a:cubicBezTo>
                <a:cubicBezTo>
                  <a:pt x="2536515" y="455435"/>
                  <a:pt x="2646258" y="666231"/>
                  <a:pt x="2762423" y="889436"/>
                </a:cubicBezTo>
                <a:cubicBezTo>
                  <a:pt x="2783822" y="930610"/>
                  <a:pt x="2805992" y="973158"/>
                  <a:pt x="2828518" y="1015773"/>
                </a:cubicBezTo>
                <a:cubicBezTo>
                  <a:pt x="3030101" y="1397216"/>
                  <a:pt x="3157590" y="1671880"/>
                  <a:pt x="3094962" y="2001284"/>
                </a:cubicBezTo>
                <a:cubicBezTo>
                  <a:pt x="2999536" y="2503193"/>
                  <a:pt x="2719052" y="2818175"/>
                  <a:pt x="2157067" y="3054444"/>
                </a:cubicBezTo>
                <a:cubicBezTo>
                  <a:pt x="2083511" y="3085361"/>
                  <a:pt x="2016053" y="3116427"/>
                  <a:pt x="1950853" y="3146478"/>
                </a:cubicBezTo>
                <a:cubicBezTo>
                  <a:pt x="1680527" y="3271008"/>
                  <a:pt x="1541221" y="3329055"/>
                  <a:pt x="1329246" y="3288753"/>
                </a:cubicBezTo>
                <a:cubicBezTo>
                  <a:pt x="1118766" y="3248736"/>
                  <a:pt x="920572" y="3158068"/>
                  <a:pt x="740145" y="3019378"/>
                </a:cubicBezTo>
                <a:cubicBezTo>
                  <a:pt x="563651" y="2883673"/>
                  <a:pt x="411737" y="2708752"/>
                  <a:pt x="288773" y="2499557"/>
                </a:cubicBezTo>
                <a:cubicBezTo>
                  <a:pt x="167863" y="2293930"/>
                  <a:pt x="80312" y="2060356"/>
                  <a:pt x="35659" y="1823964"/>
                </a:cubicBezTo>
                <a:cubicBezTo>
                  <a:pt x="-10360" y="1581177"/>
                  <a:pt x="-11829" y="1343178"/>
                  <a:pt x="31208" y="1116817"/>
                </a:cubicBezTo>
                <a:cubicBezTo>
                  <a:pt x="71795" y="903345"/>
                  <a:pt x="151102" y="714850"/>
                  <a:pt x="266830" y="556451"/>
                </a:cubicBezTo>
                <a:cubicBezTo>
                  <a:pt x="375349" y="408016"/>
                  <a:pt x="515707" y="286208"/>
                  <a:pt x="683944" y="194390"/>
                </a:cubicBezTo>
                <a:cubicBezTo>
                  <a:pt x="898912" y="77121"/>
                  <a:pt x="1154672" y="12021"/>
                  <a:pt x="1431069" y="1514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0263" name="Freeform: Shape 10262">
            <a:extLst>
              <a:ext uri="{FF2B5EF4-FFF2-40B4-BE49-F238E27FC236}">
                <a16:creationId xmlns:a16="http://schemas.microsoft.com/office/drawing/2014/main" id="{402A6F17-9810-4DEF-B424-3A711DE7F0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75604" y="443150"/>
            <a:ext cx="2805016" cy="3049345"/>
          </a:xfrm>
          <a:custGeom>
            <a:avLst/>
            <a:gdLst>
              <a:gd name="connsiteX0" fmla="*/ 1448892 w 2805016"/>
              <a:gd name="connsiteY0" fmla="*/ 1295 h 3049345"/>
              <a:gd name="connsiteX1" fmla="*/ 1762036 w 2805016"/>
              <a:gd name="connsiteY1" fmla="*/ 37054 h 3049345"/>
              <a:gd name="connsiteX2" fmla="*/ 2172496 w 2805016"/>
              <a:gd name="connsiteY2" fmla="*/ 276646 h 3049345"/>
              <a:gd name="connsiteX3" fmla="*/ 2494528 w 2805016"/>
              <a:gd name="connsiteY3" fmla="*/ 816190 h 3049345"/>
              <a:gd name="connsiteX4" fmla="*/ 2553622 w 2805016"/>
              <a:gd name="connsiteY4" fmla="*/ 932591 h 3049345"/>
              <a:gd name="connsiteX5" fmla="*/ 2789833 w 2805016"/>
              <a:gd name="connsiteY5" fmla="*/ 1841650 h 3049345"/>
              <a:gd name="connsiteX6" fmla="*/ 1939259 w 2805016"/>
              <a:gd name="connsiteY6" fmla="*/ 2818274 h 3049345"/>
              <a:gd name="connsiteX7" fmla="*/ 1752834 w 2805016"/>
              <a:gd name="connsiteY7" fmla="*/ 2904144 h 3049345"/>
              <a:gd name="connsiteX8" fmla="*/ 1191447 w 2805016"/>
              <a:gd name="connsiteY8" fmla="*/ 3038170 h 3049345"/>
              <a:gd name="connsiteX9" fmla="*/ 661126 w 2805016"/>
              <a:gd name="connsiteY9" fmla="*/ 2791872 h 3049345"/>
              <a:gd name="connsiteX10" fmla="*/ 256115 w 2805016"/>
              <a:gd name="connsiteY10" fmla="*/ 2313690 h 3049345"/>
              <a:gd name="connsiteX11" fmla="*/ 30620 w 2805016"/>
              <a:gd name="connsiteY11" fmla="*/ 1690804 h 3049345"/>
              <a:gd name="connsiteX12" fmla="*/ 29591 w 2805016"/>
              <a:gd name="connsiteY12" fmla="*/ 1037726 h 3049345"/>
              <a:gd name="connsiteX13" fmla="*/ 244525 w 2805016"/>
              <a:gd name="connsiteY13" fmla="*/ 519197 h 3049345"/>
              <a:gd name="connsiteX14" fmla="*/ 622356 w 2805016"/>
              <a:gd name="connsiteY14" fmla="*/ 183048 h 3049345"/>
              <a:gd name="connsiteX15" fmla="*/ 1448892 w 2805016"/>
              <a:gd name="connsiteY15" fmla="*/ 1295 h 3049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805016" h="3049345">
                <a:moveTo>
                  <a:pt x="1448892" y="1295"/>
                </a:moveTo>
                <a:cubicBezTo>
                  <a:pt x="1551302" y="5038"/>
                  <a:pt x="1656071" y="16908"/>
                  <a:pt x="1762036" y="37054"/>
                </a:cubicBezTo>
                <a:cubicBezTo>
                  <a:pt x="1931145" y="69206"/>
                  <a:pt x="2057720" y="143119"/>
                  <a:pt x="2172496" y="276646"/>
                </a:cubicBezTo>
                <a:cubicBezTo>
                  <a:pt x="2292557" y="416316"/>
                  <a:pt x="2390672" y="610536"/>
                  <a:pt x="2494528" y="816190"/>
                </a:cubicBezTo>
                <a:cubicBezTo>
                  <a:pt x="2513659" y="854126"/>
                  <a:pt x="2533480" y="893328"/>
                  <a:pt x="2553622" y="932591"/>
                </a:cubicBezTo>
                <a:cubicBezTo>
                  <a:pt x="2733870" y="1284027"/>
                  <a:pt x="2847724" y="1537159"/>
                  <a:pt x="2789833" y="1841650"/>
                </a:cubicBezTo>
                <a:cubicBezTo>
                  <a:pt x="2701624" y="2305599"/>
                  <a:pt x="2447254" y="2597690"/>
                  <a:pt x="1939259" y="2818274"/>
                </a:cubicBezTo>
                <a:cubicBezTo>
                  <a:pt x="1872770" y="2847138"/>
                  <a:pt x="1811781" y="2876114"/>
                  <a:pt x="1752834" y="2904144"/>
                </a:cubicBezTo>
                <a:cubicBezTo>
                  <a:pt x="1508432" y="3020297"/>
                  <a:pt x="1382512" y="3074496"/>
                  <a:pt x="1191447" y="3038170"/>
                </a:cubicBezTo>
                <a:cubicBezTo>
                  <a:pt x="1001732" y="3002100"/>
                  <a:pt x="823313" y="2919199"/>
                  <a:pt x="661126" y="2791872"/>
                </a:cubicBezTo>
                <a:cubicBezTo>
                  <a:pt x="502474" y="2667286"/>
                  <a:pt x="366163" y="2506376"/>
                  <a:pt x="256115" y="2313690"/>
                </a:cubicBezTo>
                <a:cubicBezTo>
                  <a:pt x="147904" y="2124290"/>
                  <a:pt x="69906" y="1908939"/>
                  <a:pt x="30620" y="1690804"/>
                </a:cubicBezTo>
                <a:cubicBezTo>
                  <a:pt x="-9871" y="1466769"/>
                  <a:pt x="-10191" y="1246967"/>
                  <a:pt x="29591" y="1037726"/>
                </a:cubicBezTo>
                <a:cubicBezTo>
                  <a:pt x="67109" y="840400"/>
                  <a:pt x="139452" y="665977"/>
                  <a:pt x="244525" y="519197"/>
                </a:cubicBezTo>
                <a:cubicBezTo>
                  <a:pt x="343054" y="381648"/>
                  <a:pt x="470192" y="268558"/>
                  <a:pt x="622356" y="183048"/>
                </a:cubicBezTo>
                <a:cubicBezTo>
                  <a:pt x="855671" y="51991"/>
                  <a:pt x="1141662" y="-9932"/>
                  <a:pt x="1448892" y="1295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0265" name="Freeform: Shape 10264">
            <a:extLst>
              <a:ext uri="{FF2B5EF4-FFF2-40B4-BE49-F238E27FC236}">
                <a16:creationId xmlns:a16="http://schemas.microsoft.com/office/drawing/2014/main" id="{4EFC67A7-3EF2-4A67-973D-BC67802257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3466" y="623454"/>
            <a:ext cx="2567901" cy="2687367"/>
          </a:xfrm>
          <a:custGeom>
            <a:avLst/>
            <a:gdLst>
              <a:gd name="connsiteX0" fmla="*/ 1177679 w 2567901"/>
              <a:gd name="connsiteY0" fmla="*/ 1063 h 2687367"/>
              <a:gd name="connsiteX1" fmla="*/ 1603094 w 2567901"/>
              <a:gd name="connsiteY1" fmla="*/ 35223 h 2687367"/>
              <a:gd name="connsiteX2" fmla="*/ 1980105 w 2567901"/>
              <a:gd name="connsiteY2" fmla="*/ 249099 h 2687367"/>
              <a:gd name="connsiteX3" fmla="*/ 2278200 w 2567901"/>
              <a:gd name="connsiteY3" fmla="*/ 726784 h 2687367"/>
              <a:gd name="connsiteX4" fmla="*/ 2333016 w 2567901"/>
              <a:gd name="connsiteY4" fmla="*/ 829771 h 2687367"/>
              <a:gd name="connsiteX5" fmla="*/ 2555036 w 2567901"/>
              <a:gd name="connsiteY5" fmla="*/ 1632596 h 2687367"/>
              <a:gd name="connsiteX6" fmla="*/ 1783436 w 2567901"/>
              <a:gd name="connsiteY6" fmla="*/ 2487849 h 2687367"/>
              <a:gd name="connsiteX7" fmla="*/ 1613480 w 2567901"/>
              <a:gd name="connsiteY7" fmla="*/ 2562316 h 2687367"/>
              <a:gd name="connsiteX8" fmla="*/ 1100869 w 2567901"/>
              <a:gd name="connsiteY8" fmla="*/ 2676769 h 2687367"/>
              <a:gd name="connsiteX9" fmla="*/ 614178 w 2567901"/>
              <a:gd name="connsiteY9" fmla="*/ 2456196 h 2687367"/>
              <a:gd name="connsiteX10" fmla="*/ 240586 w 2567901"/>
              <a:gd name="connsiteY10" fmla="*/ 2032054 h 2687367"/>
              <a:gd name="connsiteX11" fmla="*/ 30245 w 2567901"/>
              <a:gd name="connsiteY11" fmla="*/ 1481541 h 2687367"/>
              <a:gd name="connsiteX12" fmla="*/ 25021 w 2567901"/>
              <a:gd name="connsiteY12" fmla="*/ 905889 h 2687367"/>
              <a:gd name="connsiteX13" fmla="*/ 218217 w 2567901"/>
              <a:gd name="connsiteY13" fmla="*/ 450248 h 2687367"/>
              <a:gd name="connsiteX14" fmla="*/ 561607 w 2567901"/>
              <a:gd name="connsiteY14" fmla="*/ 156432 h 2687367"/>
              <a:gd name="connsiteX15" fmla="*/ 1177679 w 2567901"/>
              <a:gd name="connsiteY15" fmla="*/ 1063 h 26873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567901" h="2687367">
                <a:moveTo>
                  <a:pt x="1177679" y="1063"/>
                </a:moveTo>
                <a:cubicBezTo>
                  <a:pt x="1314507" y="-3704"/>
                  <a:pt x="1457510" y="7543"/>
                  <a:pt x="1603094" y="35223"/>
                </a:cubicBezTo>
                <a:cubicBezTo>
                  <a:pt x="1757985" y="64671"/>
                  <a:pt x="1874247" y="130651"/>
                  <a:pt x="1980105" y="249099"/>
                </a:cubicBezTo>
                <a:cubicBezTo>
                  <a:pt x="2090840" y="372996"/>
                  <a:pt x="2181857" y="544832"/>
                  <a:pt x="2278200" y="726784"/>
                </a:cubicBezTo>
                <a:cubicBezTo>
                  <a:pt x="2295948" y="760348"/>
                  <a:pt x="2314335" y="795032"/>
                  <a:pt x="2333016" y="829771"/>
                </a:cubicBezTo>
                <a:cubicBezTo>
                  <a:pt x="2500190" y="1140721"/>
                  <a:pt x="2605991" y="1364587"/>
                  <a:pt x="2555036" y="1632596"/>
                </a:cubicBezTo>
                <a:cubicBezTo>
                  <a:pt x="2477395" y="2040959"/>
                  <a:pt x="2246644" y="2296751"/>
                  <a:pt x="1783436" y="2487849"/>
                </a:cubicBezTo>
                <a:cubicBezTo>
                  <a:pt x="1722809" y="2512855"/>
                  <a:pt x="1667214" y="2537996"/>
                  <a:pt x="1613480" y="2562316"/>
                </a:cubicBezTo>
                <a:cubicBezTo>
                  <a:pt x="1390692" y="2663095"/>
                  <a:pt x="1275870" y="2710042"/>
                  <a:pt x="1100869" y="2676769"/>
                </a:cubicBezTo>
                <a:cubicBezTo>
                  <a:pt x="927103" y="2643732"/>
                  <a:pt x="763363" y="2569490"/>
                  <a:pt x="614178" y="2456196"/>
                </a:cubicBezTo>
                <a:cubicBezTo>
                  <a:pt x="468245" y="2345340"/>
                  <a:pt x="342509" y="2202615"/>
                  <a:pt x="240586" y="2032054"/>
                </a:cubicBezTo>
                <a:cubicBezTo>
                  <a:pt x="140365" y="1864400"/>
                  <a:pt x="67610" y="1674071"/>
                  <a:pt x="30245" y="1481541"/>
                </a:cubicBezTo>
                <a:cubicBezTo>
                  <a:pt x="-8261" y="1283803"/>
                  <a:pt x="-9994" y="1090060"/>
                  <a:pt x="25021" y="905889"/>
                </a:cubicBezTo>
                <a:cubicBezTo>
                  <a:pt x="58043" y="732204"/>
                  <a:pt x="123071" y="578936"/>
                  <a:pt x="218217" y="450248"/>
                </a:cubicBezTo>
                <a:cubicBezTo>
                  <a:pt x="307436" y="329654"/>
                  <a:pt x="422987" y="230806"/>
                  <a:pt x="561607" y="156432"/>
                </a:cubicBezTo>
                <a:cubicBezTo>
                  <a:pt x="738731" y="61442"/>
                  <a:pt x="949631" y="9010"/>
                  <a:pt x="1177679" y="1063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9BC45B5-1337-3099-726E-22BA77A14A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4713" y="2696146"/>
            <a:ext cx="4717178" cy="1209183"/>
          </a:xfrm>
        </p:spPr>
        <p:txBody>
          <a:bodyPr anchor="b">
            <a:normAutofit/>
          </a:bodyPr>
          <a:lstStyle/>
          <a:p>
            <a:r>
              <a:rPr lang="ru-RU">
                <a:latin typeface="Cambria Math" panose="02040503050406030204" pitchFamily="18" charset="0"/>
                <a:ea typeface="Cambria Math" panose="02040503050406030204" pitchFamily="18" charset="0"/>
              </a:rPr>
              <a:t>Контейнеры</a:t>
            </a:r>
          </a:p>
        </p:txBody>
      </p:sp>
      <p:sp>
        <p:nvSpPr>
          <p:cNvPr id="10267" name="Freeform: Shape 10266">
            <a:extLst>
              <a:ext uri="{FF2B5EF4-FFF2-40B4-BE49-F238E27FC236}">
                <a16:creationId xmlns:a16="http://schemas.microsoft.com/office/drawing/2014/main" id="{366ABC24-0209-4102-937A-A7DCB631F2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87256" y="0"/>
            <a:ext cx="3404592" cy="2880968"/>
          </a:xfrm>
          <a:custGeom>
            <a:avLst/>
            <a:gdLst>
              <a:gd name="connsiteX0" fmla="*/ 30625 w 3404592"/>
              <a:gd name="connsiteY0" fmla="*/ 0 h 2880968"/>
              <a:gd name="connsiteX1" fmla="*/ 3404591 w 3404592"/>
              <a:gd name="connsiteY1" fmla="*/ 0 h 2880968"/>
              <a:gd name="connsiteX2" fmla="*/ 3404592 w 3404592"/>
              <a:gd name="connsiteY2" fmla="*/ 2363677 h 2880968"/>
              <a:gd name="connsiteX3" fmla="*/ 3368234 w 3404592"/>
              <a:gd name="connsiteY3" fmla="*/ 2400463 h 2880968"/>
              <a:gd name="connsiteX4" fmla="*/ 2673169 w 3404592"/>
              <a:gd name="connsiteY4" fmla="*/ 2691710 h 2880968"/>
              <a:gd name="connsiteX5" fmla="*/ 2383908 w 3404592"/>
              <a:gd name="connsiteY5" fmla="*/ 2766733 h 2880968"/>
              <a:gd name="connsiteX6" fmla="*/ 580011 w 3404592"/>
              <a:gd name="connsiteY6" fmla="*/ 2455996 h 2880968"/>
              <a:gd name="connsiteX7" fmla="*/ 103935 w 3404592"/>
              <a:gd name="connsiteY7" fmla="*/ 1224395 h 2880968"/>
              <a:gd name="connsiteX8" fmla="*/ 76737 w 3404592"/>
              <a:gd name="connsiteY8" fmla="*/ 1040246 h 2880968"/>
              <a:gd name="connsiteX9" fmla="*/ 6986 w 3404592"/>
              <a:gd name="connsiteY9" fmla="*/ 142569 h 2880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404592" h="2880968">
                <a:moveTo>
                  <a:pt x="30625" y="0"/>
                </a:moveTo>
                <a:lnTo>
                  <a:pt x="3404591" y="0"/>
                </a:lnTo>
                <a:lnTo>
                  <a:pt x="3404592" y="2363677"/>
                </a:lnTo>
                <a:lnTo>
                  <a:pt x="3368234" y="2400463"/>
                </a:lnTo>
                <a:cubicBezTo>
                  <a:pt x="3196560" y="2556781"/>
                  <a:pt x="3007578" y="2609148"/>
                  <a:pt x="2673169" y="2691710"/>
                </a:cubicBezTo>
                <a:cubicBezTo>
                  <a:pt x="2580978" y="2714454"/>
                  <a:pt x="2485617" y="2738008"/>
                  <a:pt x="2383908" y="2766733"/>
                </a:cubicBezTo>
                <a:cubicBezTo>
                  <a:pt x="1606788" y="2986132"/>
                  <a:pt x="1067300" y="2893177"/>
                  <a:pt x="580011" y="2455996"/>
                </a:cubicBezTo>
                <a:cubicBezTo>
                  <a:pt x="260201" y="2169073"/>
                  <a:pt x="183906" y="1782048"/>
                  <a:pt x="103935" y="1224395"/>
                </a:cubicBezTo>
                <a:cubicBezTo>
                  <a:pt x="95007" y="1162089"/>
                  <a:pt x="85753" y="1100145"/>
                  <a:pt x="76737" y="1040246"/>
                </a:cubicBezTo>
                <a:cubicBezTo>
                  <a:pt x="28042" y="715402"/>
                  <a:pt x="-17905" y="408591"/>
                  <a:pt x="6986" y="142569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0269" name="Freeform: Shape 10268">
            <a:extLst>
              <a:ext uri="{FF2B5EF4-FFF2-40B4-BE49-F238E27FC236}">
                <a16:creationId xmlns:a16="http://schemas.microsoft.com/office/drawing/2014/main" id="{4E0353AB-2B58-414E-9A96-9F171A07C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11772" y="0"/>
            <a:ext cx="3580076" cy="3029264"/>
          </a:xfrm>
          <a:custGeom>
            <a:avLst/>
            <a:gdLst>
              <a:gd name="connsiteX0" fmla="*/ 19381 w 3580076"/>
              <a:gd name="connsiteY0" fmla="*/ 0 h 3029264"/>
              <a:gd name="connsiteX1" fmla="*/ 3580076 w 3580076"/>
              <a:gd name="connsiteY1" fmla="*/ 0 h 3029264"/>
              <a:gd name="connsiteX2" fmla="*/ 3580076 w 3580076"/>
              <a:gd name="connsiteY2" fmla="*/ 2559343 h 3029264"/>
              <a:gd name="connsiteX3" fmla="*/ 3556258 w 3580076"/>
              <a:gd name="connsiteY3" fmla="*/ 2578706 h 3029264"/>
              <a:gd name="connsiteX4" fmla="*/ 2887450 w 3580076"/>
              <a:gd name="connsiteY4" fmla="*/ 2826324 h 3029264"/>
              <a:gd name="connsiteX5" fmla="*/ 2575407 w 3580076"/>
              <a:gd name="connsiteY5" fmla="*/ 2906908 h 3029264"/>
              <a:gd name="connsiteX6" fmla="*/ 628491 w 3580076"/>
              <a:gd name="connsiteY6" fmla="*/ 2569492 h 3029264"/>
              <a:gd name="connsiteX7" fmla="*/ 113276 w 3580076"/>
              <a:gd name="connsiteY7" fmla="*/ 1240251 h 3029264"/>
              <a:gd name="connsiteX8" fmla="*/ 83702 w 3580076"/>
              <a:gd name="connsiteY8" fmla="*/ 1041556 h 3029264"/>
              <a:gd name="connsiteX9" fmla="*/ 7347 w 3580076"/>
              <a:gd name="connsiteY9" fmla="*/ 73049 h 3029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580076" h="3029264">
                <a:moveTo>
                  <a:pt x="19381" y="0"/>
                </a:moveTo>
                <a:lnTo>
                  <a:pt x="3580076" y="0"/>
                </a:lnTo>
                <a:lnTo>
                  <a:pt x="3580076" y="2559343"/>
                </a:lnTo>
                <a:lnTo>
                  <a:pt x="3556258" y="2578706"/>
                </a:lnTo>
                <a:cubicBezTo>
                  <a:pt x="3390615" y="2698133"/>
                  <a:pt x="3196665" y="2750327"/>
                  <a:pt x="2887450" y="2826324"/>
                </a:cubicBezTo>
                <a:cubicBezTo>
                  <a:pt x="2787996" y="2850747"/>
                  <a:pt x="2685123" y="2876042"/>
                  <a:pt x="2575407" y="2906908"/>
                </a:cubicBezTo>
                <a:cubicBezTo>
                  <a:pt x="1737105" y="3142655"/>
                  <a:pt x="1154843" y="3041718"/>
                  <a:pt x="628491" y="2569492"/>
                </a:cubicBezTo>
                <a:cubicBezTo>
                  <a:pt x="283045" y="2259569"/>
                  <a:pt x="200247" y="1841949"/>
                  <a:pt x="113276" y="1240251"/>
                </a:cubicBezTo>
                <a:cubicBezTo>
                  <a:pt x="103566" y="1173024"/>
                  <a:pt x="93505" y="1106186"/>
                  <a:pt x="83702" y="1041556"/>
                </a:cubicBezTo>
                <a:cubicBezTo>
                  <a:pt x="30763" y="691052"/>
                  <a:pt x="-19190" y="360006"/>
                  <a:pt x="7347" y="73049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0271" name="Freeform: Shape 10270">
            <a:extLst>
              <a:ext uri="{FF2B5EF4-FFF2-40B4-BE49-F238E27FC236}">
                <a16:creationId xmlns:a16="http://schemas.microsoft.com/office/drawing/2014/main" id="{338988AC-174D-45F8-BC18-EC09F2AD9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97970" y="0"/>
            <a:ext cx="3293877" cy="2743212"/>
          </a:xfrm>
          <a:custGeom>
            <a:avLst/>
            <a:gdLst>
              <a:gd name="connsiteX0" fmla="*/ 37772 w 3293877"/>
              <a:gd name="connsiteY0" fmla="*/ 0 h 2743212"/>
              <a:gd name="connsiteX1" fmla="*/ 3293877 w 3293877"/>
              <a:gd name="connsiteY1" fmla="*/ 0 h 2743212"/>
              <a:gd name="connsiteX2" fmla="*/ 3293877 w 3293877"/>
              <a:gd name="connsiteY2" fmla="*/ 2133887 h 2743212"/>
              <a:gd name="connsiteX3" fmla="*/ 3222757 w 3293877"/>
              <a:gd name="connsiteY3" fmla="*/ 2223039 h 2743212"/>
              <a:gd name="connsiteX4" fmla="*/ 2503136 w 3293877"/>
              <a:gd name="connsiteY4" fmla="*/ 2565392 h 2743212"/>
              <a:gd name="connsiteX5" fmla="*/ 2232111 w 3293877"/>
              <a:gd name="connsiteY5" fmla="*/ 2635826 h 2743212"/>
              <a:gd name="connsiteX6" fmla="*/ 542319 w 3293877"/>
              <a:gd name="connsiteY6" fmla="*/ 2345567 h 2743212"/>
              <a:gd name="connsiteX7" fmla="*/ 96920 w 3293877"/>
              <a:gd name="connsiteY7" fmla="*/ 1191868 h 2743212"/>
              <a:gd name="connsiteX8" fmla="*/ 71529 w 3293877"/>
              <a:gd name="connsiteY8" fmla="*/ 1019346 h 2743212"/>
              <a:gd name="connsiteX9" fmla="*/ 6623 w 3293877"/>
              <a:gd name="connsiteY9" fmla="*/ 178315 h 2743212"/>
              <a:gd name="connsiteX10" fmla="*/ 34833 w 3293877"/>
              <a:gd name="connsiteY10" fmla="*/ 8680 h 2743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293877" h="2743212">
                <a:moveTo>
                  <a:pt x="37772" y="0"/>
                </a:moveTo>
                <a:lnTo>
                  <a:pt x="3293877" y="0"/>
                </a:lnTo>
                <a:lnTo>
                  <a:pt x="3293877" y="2133887"/>
                </a:lnTo>
                <a:lnTo>
                  <a:pt x="3222757" y="2223039"/>
                </a:lnTo>
                <a:cubicBezTo>
                  <a:pt x="3041339" y="2425251"/>
                  <a:pt x="2861221" y="2476800"/>
                  <a:pt x="2503136" y="2565392"/>
                </a:cubicBezTo>
                <a:cubicBezTo>
                  <a:pt x="2416757" y="2586746"/>
                  <a:pt x="2327408" y="2608861"/>
                  <a:pt x="2232111" y="2635826"/>
                </a:cubicBezTo>
                <a:cubicBezTo>
                  <a:pt x="1503976" y="2841768"/>
                  <a:pt x="998612" y="2754939"/>
                  <a:pt x="542319" y="2345567"/>
                </a:cubicBezTo>
                <a:cubicBezTo>
                  <a:pt x="242852" y="2076894"/>
                  <a:pt x="171565" y="1714314"/>
                  <a:pt x="96920" y="1191868"/>
                </a:cubicBezTo>
                <a:cubicBezTo>
                  <a:pt x="88586" y="1133496"/>
                  <a:pt x="79946" y="1075462"/>
                  <a:pt x="71529" y="1019346"/>
                </a:cubicBezTo>
                <a:cubicBezTo>
                  <a:pt x="26070" y="715012"/>
                  <a:pt x="-16826" y="427572"/>
                  <a:pt x="6623" y="178315"/>
                </a:cubicBezTo>
                <a:cubicBezTo>
                  <a:pt x="12226" y="118742"/>
                  <a:pt x="21526" y="62431"/>
                  <a:pt x="34833" y="8680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0273" name="Freeform: Shape 10272">
            <a:extLst>
              <a:ext uri="{FF2B5EF4-FFF2-40B4-BE49-F238E27FC236}">
                <a16:creationId xmlns:a16="http://schemas.microsoft.com/office/drawing/2014/main" id="{390EEB7C-9D4C-491A-A547-18E5793A2B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493" y="3105611"/>
            <a:ext cx="6141507" cy="3752389"/>
          </a:xfrm>
          <a:custGeom>
            <a:avLst/>
            <a:gdLst>
              <a:gd name="connsiteX0" fmla="*/ 3215595 w 6141507"/>
              <a:gd name="connsiteY0" fmla="*/ 37 h 3752389"/>
              <a:gd name="connsiteX1" fmla="*/ 5025810 w 6141507"/>
              <a:gd name="connsiteY1" fmla="*/ 667544 h 3752389"/>
              <a:gd name="connsiteX2" fmla="*/ 5418068 w 6141507"/>
              <a:gd name="connsiteY2" fmla="*/ 923043 h 3752389"/>
              <a:gd name="connsiteX3" fmla="*/ 6130109 w 6141507"/>
              <a:gd name="connsiteY3" fmla="*/ 1458777 h 3752389"/>
              <a:gd name="connsiteX4" fmla="*/ 6141506 w 6141507"/>
              <a:gd name="connsiteY4" fmla="*/ 1473047 h 3752389"/>
              <a:gd name="connsiteX5" fmla="*/ 6141507 w 6141507"/>
              <a:gd name="connsiteY5" fmla="*/ 3752389 h 3752389"/>
              <a:gd name="connsiteX6" fmla="*/ 0 w 6141507"/>
              <a:gd name="connsiteY6" fmla="*/ 3752389 h 3752389"/>
              <a:gd name="connsiteX7" fmla="*/ 7127 w 6141507"/>
              <a:gd name="connsiteY7" fmla="*/ 3638865 h 3752389"/>
              <a:gd name="connsiteX8" fmla="*/ 59603 w 6141507"/>
              <a:gd name="connsiteY8" fmla="*/ 3356358 h 3752389"/>
              <a:gd name="connsiteX9" fmla="*/ 646726 w 6141507"/>
              <a:gd name="connsiteY9" fmla="*/ 2064848 h 3752389"/>
              <a:gd name="connsiteX10" fmla="*/ 786444 w 6141507"/>
              <a:gd name="connsiteY10" fmla="*/ 1806355 h 3752389"/>
              <a:gd name="connsiteX11" fmla="*/ 2160845 w 6141507"/>
              <a:gd name="connsiteY11" fmla="*/ 224629 h 3752389"/>
              <a:gd name="connsiteX12" fmla="*/ 3215595 w 6141507"/>
              <a:gd name="connsiteY12" fmla="*/ 37 h 3752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141507" h="3752389">
                <a:moveTo>
                  <a:pt x="3215595" y="37"/>
                </a:moveTo>
                <a:cubicBezTo>
                  <a:pt x="3793727" y="3265"/>
                  <a:pt x="4373168" y="222053"/>
                  <a:pt x="5025810" y="667544"/>
                </a:cubicBezTo>
                <a:cubicBezTo>
                  <a:pt x="5162471" y="760846"/>
                  <a:pt x="5292423" y="843339"/>
                  <a:pt x="5418068" y="923043"/>
                </a:cubicBezTo>
                <a:cubicBezTo>
                  <a:pt x="5743584" y="1129628"/>
                  <a:pt x="5966418" y="1276344"/>
                  <a:pt x="6130109" y="1458777"/>
                </a:cubicBezTo>
                <a:lnTo>
                  <a:pt x="6141506" y="1473047"/>
                </a:lnTo>
                <a:lnTo>
                  <a:pt x="6141507" y="3752389"/>
                </a:lnTo>
                <a:lnTo>
                  <a:pt x="0" y="3752389"/>
                </a:lnTo>
                <a:lnTo>
                  <a:pt x="7127" y="3638865"/>
                </a:lnTo>
                <a:cubicBezTo>
                  <a:pt x="16780" y="3547020"/>
                  <a:pt x="34303" y="3453276"/>
                  <a:pt x="59603" y="3356358"/>
                </a:cubicBezTo>
                <a:cubicBezTo>
                  <a:pt x="165452" y="2950843"/>
                  <a:pt x="399187" y="2520480"/>
                  <a:pt x="646726" y="2064848"/>
                </a:cubicBezTo>
                <a:cubicBezTo>
                  <a:pt x="692424" y="1980851"/>
                  <a:pt x="739580" y="1893951"/>
                  <a:pt x="786444" y="1806355"/>
                </a:cubicBezTo>
                <a:cubicBezTo>
                  <a:pt x="1205972" y="1022363"/>
                  <a:pt x="1528233" y="488656"/>
                  <a:pt x="2160845" y="224629"/>
                </a:cubicBezTo>
                <a:cubicBezTo>
                  <a:pt x="2522310" y="73767"/>
                  <a:pt x="2868717" y="-1899"/>
                  <a:pt x="3215595" y="37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10246" name="Picture 6" descr="Picture background">
            <a:extLst>
              <a:ext uri="{FF2B5EF4-FFF2-40B4-BE49-F238E27FC236}">
                <a16:creationId xmlns:a16="http://schemas.microsoft.com/office/drawing/2014/main" id="{585033DC-A20F-E5AD-62D4-A2D3AC3F9F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39" r="5674" b="-3"/>
          <a:stretch/>
        </p:blipFill>
        <p:spPr bwMode="auto">
          <a:xfrm>
            <a:off x="5853211" y="791373"/>
            <a:ext cx="2246489" cy="2351005"/>
          </a:xfrm>
          <a:custGeom>
            <a:avLst/>
            <a:gdLst/>
            <a:ahLst/>
            <a:cxnLst/>
            <a:rect l="l" t="t" r="r" b="b"/>
            <a:pathLst>
              <a:path w="2246489" h="2351005">
                <a:moveTo>
                  <a:pt x="1151661" y="1443"/>
                </a:moveTo>
                <a:cubicBezTo>
                  <a:pt x="1233631" y="4917"/>
                  <a:pt x="1317535" y="14671"/>
                  <a:pt x="1402443" y="30814"/>
                </a:cubicBezTo>
                <a:cubicBezTo>
                  <a:pt x="1537948" y="56577"/>
                  <a:pt x="1639656" y="114298"/>
                  <a:pt x="1732265" y="217920"/>
                </a:cubicBezTo>
                <a:cubicBezTo>
                  <a:pt x="1829139" y="326311"/>
                  <a:pt x="1908765" y="476638"/>
                  <a:pt x="1993051" y="635816"/>
                </a:cubicBezTo>
                <a:cubicBezTo>
                  <a:pt x="2008576" y="665180"/>
                  <a:pt x="2024662" y="695523"/>
                  <a:pt x="2041004" y="725913"/>
                </a:cubicBezTo>
                <a:cubicBezTo>
                  <a:pt x="2187254" y="997942"/>
                  <a:pt x="2279812" y="1193790"/>
                  <a:pt x="2235234" y="1428254"/>
                </a:cubicBezTo>
                <a:cubicBezTo>
                  <a:pt x="2167312" y="1785504"/>
                  <a:pt x="1965442" y="2009279"/>
                  <a:pt x="1560212" y="2176460"/>
                </a:cubicBezTo>
                <a:cubicBezTo>
                  <a:pt x="1507174" y="2198335"/>
                  <a:pt x="1458538" y="2220330"/>
                  <a:pt x="1411529" y="2241605"/>
                </a:cubicBezTo>
                <a:cubicBezTo>
                  <a:pt x="1216626" y="2329770"/>
                  <a:pt x="1116176" y="2370842"/>
                  <a:pt x="963078" y="2341734"/>
                </a:cubicBezTo>
                <a:cubicBezTo>
                  <a:pt x="811062" y="2312832"/>
                  <a:pt x="667816" y="2247882"/>
                  <a:pt x="537304" y="2148767"/>
                </a:cubicBezTo>
                <a:cubicBezTo>
                  <a:pt x="409636" y="2051788"/>
                  <a:pt x="299638" y="1926926"/>
                  <a:pt x="210472" y="1777713"/>
                </a:cubicBezTo>
                <a:cubicBezTo>
                  <a:pt x="122796" y="1631044"/>
                  <a:pt x="59147" y="1464537"/>
                  <a:pt x="26459" y="1296106"/>
                </a:cubicBezTo>
                <a:cubicBezTo>
                  <a:pt x="-7227" y="1123116"/>
                  <a:pt x="-8744" y="953623"/>
                  <a:pt x="21889" y="792504"/>
                </a:cubicBezTo>
                <a:cubicBezTo>
                  <a:pt x="50778" y="640558"/>
                  <a:pt x="107667" y="506474"/>
                  <a:pt x="190903" y="393892"/>
                </a:cubicBezTo>
                <a:cubicBezTo>
                  <a:pt x="268956" y="288393"/>
                  <a:pt x="370042" y="201917"/>
                  <a:pt x="491313" y="136852"/>
                </a:cubicBezTo>
                <a:cubicBezTo>
                  <a:pt x="677259" y="37131"/>
                  <a:pt x="905753" y="-8977"/>
                  <a:pt x="1151661" y="1443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6" descr="Picture background">
            <a:extLst>
              <a:ext uri="{FF2B5EF4-FFF2-40B4-BE49-F238E27FC236}">
                <a16:creationId xmlns:a16="http://schemas.microsoft.com/office/drawing/2014/main" id="{9DB79EF9-D184-A35B-5F35-12FBE9B071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10648"/>
          <a:stretch/>
        </p:blipFill>
        <p:spPr bwMode="auto">
          <a:xfrm>
            <a:off x="9109902" y="-9270"/>
            <a:ext cx="3093269" cy="2530405"/>
          </a:xfrm>
          <a:custGeom>
            <a:avLst/>
            <a:gdLst/>
            <a:ahLst/>
            <a:cxnLst/>
            <a:rect l="l" t="t" r="r" b="b"/>
            <a:pathLst>
              <a:path w="3093269" h="2530405">
                <a:moveTo>
                  <a:pt x="60381" y="0"/>
                </a:moveTo>
                <a:lnTo>
                  <a:pt x="3093269" y="0"/>
                </a:lnTo>
                <a:lnTo>
                  <a:pt x="3093269" y="1760938"/>
                </a:lnTo>
                <a:lnTo>
                  <a:pt x="3091357" y="1764934"/>
                </a:lnTo>
                <a:cubicBezTo>
                  <a:pt x="3032651" y="1871844"/>
                  <a:pt x="2962668" y="1970741"/>
                  <a:pt x="2881807" y="2060870"/>
                </a:cubicBezTo>
                <a:cubicBezTo>
                  <a:pt x="2718935" y="2242410"/>
                  <a:pt x="2557541" y="2288971"/>
                  <a:pt x="2236713" y="2369092"/>
                </a:cubicBezTo>
                <a:cubicBezTo>
                  <a:pt x="2159321" y="2388405"/>
                  <a:pt x="2079268" y="2408405"/>
                  <a:pt x="1993879" y="2432762"/>
                </a:cubicBezTo>
                <a:cubicBezTo>
                  <a:pt x="1341447" y="2618793"/>
                  <a:pt x="889107" y="2542063"/>
                  <a:pt x="481384" y="2176267"/>
                </a:cubicBezTo>
                <a:cubicBezTo>
                  <a:pt x="213794" y="1936193"/>
                  <a:pt x="150722" y="1611509"/>
                  <a:pt x="84978" y="1143609"/>
                </a:cubicBezTo>
                <a:cubicBezTo>
                  <a:pt x="77638" y="1091332"/>
                  <a:pt x="70023" y="1039358"/>
                  <a:pt x="62604" y="989101"/>
                </a:cubicBezTo>
                <a:cubicBezTo>
                  <a:pt x="22537" y="716545"/>
                  <a:pt x="-15270" y="459119"/>
                  <a:pt x="6250" y="235762"/>
                </a:cubicBezTo>
                <a:cubicBezTo>
                  <a:pt x="11393" y="182380"/>
                  <a:pt x="19838" y="131912"/>
                  <a:pt x="31866" y="83728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75" name="Freeform: Shape 10274">
            <a:extLst>
              <a:ext uri="{FF2B5EF4-FFF2-40B4-BE49-F238E27FC236}">
                <a16:creationId xmlns:a16="http://schemas.microsoft.com/office/drawing/2014/main" id="{0D734200-AA18-43F2-86A1-08BB838EC6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67814" y="3406834"/>
            <a:ext cx="5724034" cy="3451167"/>
          </a:xfrm>
          <a:custGeom>
            <a:avLst/>
            <a:gdLst>
              <a:gd name="connsiteX0" fmla="*/ 2808622 w 5724034"/>
              <a:gd name="connsiteY0" fmla="*/ 207 h 3451167"/>
              <a:gd name="connsiteX1" fmla="*/ 4400004 w 5724034"/>
              <a:gd name="connsiteY1" fmla="*/ 607462 h 3451167"/>
              <a:gd name="connsiteX2" fmla="*/ 4745277 w 5724034"/>
              <a:gd name="connsiteY2" fmla="*/ 837612 h 3451167"/>
              <a:gd name="connsiteX3" fmla="*/ 5584627 w 5724034"/>
              <a:gd name="connsiteY3" fmla="*/ 1665805 h 3451167"/>
              <a:gd name="connsiteX4" fmla="*/ 5682689 w 5724034"/>
              <a:gd name="connsiteY4" fmla="*/ 1947596 h 3451167"/>
              <a:gd name="connsiteX5" fmla="*/ 5724034 w 5724034"/>
              <a:gd name="connsiteY5" fmla="*/ 2133764 h 3451167"/>
              <a:gd name="connsiteX6" fmla="*/ 5724034 w 5724034"/>
              <a:gd name="connsiteY6" fmla="*/ 3254784 h 3451167"/>
              <a:gd name="connsiteX7" fmla="*/ 5682668 w 5724034"/>
              <a:gd name="connsiteY7" fmla="*/ 3451167 h 3451167"/>
              <a:gd name="connsiteX8" fmla="*/ 3398 w 5724034"/>
              <a:gd name="connsiteY8" fmla="*/ 3451167 h 3451167"/>
              <a:gd name="connsiteX9" fmla="*/ 0 w 5724034"/>
              <a:gd name="connsiteY9" fmla="*/ 3332475 h 3451167"/>
              <a:gd name="connsiteX10" fmla="*/ 51930 w 5724034"/>
              <a:gd name="connsiteY10" fmla="*/ 2960389 h 3451167"/>
              <a:gd name="connsiteX11" fmla="*/ 562146 w 5724034"/>
              <a:gd name="connsiteY11" fmla="*/ 1816544 h 3451167"/>
              <a:gd name="connsiteX12" fmla="*/ 683754 w 5724034"/>
              <a:gd name="connsiteY12" fmla="*/ 1587775 h 3451167"/>
              <a:gd name="connsiteX13" fmla="*/ 1883792 w 5724034"/>
              <a:gd name="connsiteY13" fmla="*/ 191878 h 3451167"/>
              <a:gd name="connsiteX14" fmla="*/ 2808622 w 5724034"/>
              <a:gd name="connsiteY14" fmla="*/ 207 h 3451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724034" h="3451167">
                <a:moveTo>
                  <a:pt x="2808622" y="207"/>
                </a:moveTo>
                <a:cubicBezTo>
                  <a:pt x="3316039" y="7471"/>
                  <a:pt x="3825452" y="206405"/>
                  <a:pt x="4400004" y="607462"/>
                </a:cubicBezTo>
                <a:cubicBezTo>
                  <a:pt x="4520314" y="691458"/>
                  <a:pt x="4634691" y="765791"/>
                  <a:pt x="4745277" y="837612"/>
                </a:cubicBezTo>
                <a:cubicBezTo>
                  <a:pt x="5203686" y="1135457"/>
                  <a:pt x="5430786" y="1295036"/>
                  <a:pt x="5584627" y="1665805"/>
                </a:cubicBezTo>
                <a:cubicBezTo>
                  <a:pt x="5622816" y="1757843"/>
                  <a:pt x="5655511" y="1851832"/>
                  <a:pt x="5682689" y="1947596"/>
                </a:cubicBezTo>
                <a:lnTo>
                  <a:pt x="5724034" y="2133764"/>
                </a:lnTo>
                <a:lnTo>
                  <a:pt x="5724034" y="3254784"/>
                </a:lnTo>
                <a:lnTo>
                  <a:pt x="5682668" y="3451167"/>
                </a:lnTo>
                <a:lnTo>
                  <a:pt x="3398" y="3451167"/>
                </a:lnTo>
                <a:lnTo>
                  <a:pt x="0" y="3332475"/>
                </a:lnTo>
                <a:cubicBezTo>
                  <a:pt x="1789" y="3212109"/>
                  <a:pt x="19193" y="3089357"/>
                  <a:pt x="51930" y="2960389"/>
                </a:cubicBezTo>
                <a:cubicBezTo>
                  <a:pt x="143234" y="2600640"/>
                  <a:pt x="346682" y="2219774"/>
                  <a:pt x="562146" y="1816544"/>
                </a:cubicBezTo>
                <a:cubicBezTo>
                  <a:pt x="601922" y="1742209"/>
                  <a:pt x="642967" y="1665303"/>
                  <a:pt x="683754" y="1587775"/>
                </a:cubicBezTo>
                <a:cubicBezTo>
                  <a:pt x="1048876" y="893902"/>
                  <a:pt x="1329611" y="421821"/>
                  <a:pt x="1883792" y="191878"/>
                </a:cubicBezTo>
                <a:cubicBezTo>
                  <a:pt x="2200442" y="60492"/>
                  <a:pt x="2504173" y="-4151"/>
                  <a:pt x="2808622" y="207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4" name="Объект 2">
            <a:extLst>
              <a:ext uri="{FF2B5EF4-FFF2-40B4-BE49-F238E27FC236}">
                <a16:creationId xmlns:a16="http://schemas.microsoft.com/office/drawing/2014/main" id="{63D0CDD8-CEC5-4D31-F71F-A0093A3CB9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4713" y="3927944"/>
            <a:ext cx="5342949" cy="2610458"/>
          </a:xfrm>
        </p:spPr>
        <p:txBody>
          <a:bodyPr>
            <a:normAutofit/>
          </a:bodyPr>
          <a:lstStyle/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3200" spc="0" dirty="0">
                <a:latin typeface="Cambria Math" panose="02040503050406030204" pitchFamily="18" charset="0"/>
                <a:ea typeface="Cambria Math" panose="02040503050406030204" pitchFamily="18" charset="0"/>
              </a:rPr>
              <a:t>List</a:t>
            </a:r>
            <a:endParaRPr lang="ru-RU" sz="3200" spc="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3200" spc="0" dirty="0">
                <a:latin typeface="Cambria Math" panose="02040503050406030204" pitchFamily="18" charset="0"/>
                <a:ea typeface="Cambria Math" panose="02040503050406030204" pitchFamily="18" charset="0"/>
              </a:rPr>
              <a:t>Tuple</a:t>
            </a:r>
            <a:endParaRPr lang="ru-RU" sz="3200" spc="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3200" spc="0" dirty="0">
                <a:latin typeface="Cambria Math" panose="02040503050406030204" pitchFamily="18" charset="0"/>
                <a:ea typeface="Cambria Math" panose="02040503050406030204" pitchFamily="18" charset="0"/>
              </a:rPr>
              <a:t>Map</a:t>
            </a:r>
            <a:endParaRPr lang="ru-RU" sz="3200" spc="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3200" spc="0" dirty="0">
                <a:latin typeface="Cambria Math" panose="02040503050406030204" pitchFamily="18" charset="0"/>
                <a:ea typeface="Cambria Math" panose="02040503050406030204" pitchFamily="18" charset="0"/>
              </a:rPr>
              <a:t>Keyword List</a:t>
            </a:r>
            <a:endParaRPr lang="ru-RU" sz="3200" spc="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6" name="Picture 6" descr="Picture background">
            <a:extLst>
              <a:ext uri="{FF2B5EF4-FFF2-40B4-BE49-F238E27FC236}">
                <a16:creationId xmlns:a16="http://schemas.microsoft.com/office/drawing/2014/main" id="{A6BCF378-7D99-E992-5FBD-F5A736AE28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27" r="1" b="27737"/>
          <a:stretch/>
        </p:blipFill>
        <p:spPr bwMode="auto">
          <a:xfrm>
            <a:off x="6807196" y="3656543"/>
            <a:ext cx="5185262" cy="3201454"/>
          </a:xfrm>
          <a:custGeom>
            <a:avLst/>
            <a:gdLst/>
            <a:ahLst/>
            <a:cxnLst/>
            <a:rect l="l" t="t" r="r" b="b"/>
            <a:pathLst>
              <a:path w="5185262" h="3201454">
                <a:moveTo>
                  <a:pt x="2395657" y="533"/>
                </a:moveTo>
                <a:cubicBezTo>
                  <a:pt x="2853132" y="-10568"/>
                  <a:pt x="3320085" y="151875"/>
                  <a:pt x="3853824" y="495130"/>
                </a:cubicBezTo>
                <a:cubicBezTo>
                  <a:pt x="3965587" y="567021"/>
                  <a:pt x="4071620" y="630367"/>
                  <a:pt x="4174137" y="691568"/>
                </a:cubicBezTo>
                <a:cubicBezTo>
                  <a:pt x="4599096" y="945381"/>
                  <a:pt x="4810106" y="1082014"/>
                  <a:pt x="4963571" y="1412493"/>
                </a:cubicBezTo>
                <a:cubicBezTo>
                  <a:pt x="5115952" y="1740640"/>
                  <a:pt x="5190392" y="2100122"/>
                  <a:pt x="5184988" y="2480884"/>
                </a:cubicBezTo>
                <a:cubicBezTo>
                  <a:pt x="5182321" y="2667133"/>
                  <a:pt x="5160907" y="2854257"/>
                  <a:pt x="5121020" y="3040915"/>
                </a:cubicBezTo>
                <a:lnTo>
                  <a:pt x="5078712" y="3201454"/>
                </a:lnTo>
                <a:lnTo>
                  <a:pt x="5755" y="3201454"/>
                </a:lnTo>
                <a:lnTo>
                  <a:pt x="0" y="3006621"/>
                </a:lnTo>
                <a:cubicBezTo>
                  <a:pt x="4041" y="2932436"/>
                  <a:pt x="14231" y="2856537"/>
                  <a:pt x="30450" y="2777898"/>
                </a:cubicBezTo>
                <a:cubicBezTo>
                  <a:pt x="98304" y="2448859"/>
                  <a:pt x="266355" y="2096783"/>
                  <a:pt x="444335" y="1724033"/>
                </a:cubicBezTo>
                <a:cubicBezTo>
                  <a:pt x="477196" y="1655314"/>
                  <a:pt x="511097" y="1584223"/>
                  <a:pt x="544740" y="1512578"/>
                </a:cubicBezTo>
                <a:cubicBezTo>
                  <a:pt x="845919" y="871350"/>
                  <a:pt x="1079952" y="433962"/>
                  <a:pt x="1570060" y="206371"/>
                </a:cubicBezTo>
                <a:cubicBezTo>
                  <a:pt x="1850099" y="76329"/>
                  <a:pt x="2121172" y="7193"/>
                  <a:pt x="2395657" y="533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5880670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51A08AC-F796-409C-AD97-8B476289EC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3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Meiryo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Meiryo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Meiryo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Meiryo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Meiryo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Meiryo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Meiryo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Meiryo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Meiryo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E1B312B-4E9A-405C-9CE8-103254380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0"/>
            <a:ext cx="10853745" cy="6858000"/>
            <a:chOff x="-1" y="0"/>
            <a:chExt cx="10934058" cy="68580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27ED404-4912-4C80-B5EB-98E67EB26A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" y="0"/>
              <a:ext cx="10515600" cy="6858000"/>
            </a:xfrm>
            <a:custGeom>
              <a:avLst/>
              <a:gdLst>
                <a:gd name="connsiteX0" fmla="*/ 0 w 10515600"/>
                <a:gd name="connsiteY0" fmla="*/ 0 h 6858000"/>
                <a:gd name="connsiteX1" fmla="*/ 3039549 w 10515600"/>
                <a:gd name="connsiteY1" fmla="*/ 0 h 6858000"/>
                <a:gd name="connsiteX2" fmla="*/ 3387573 w 10515600"/>
                <a:gd name="connsiteY2" fmla="*/ 0 h 6858000"/>
                <a:gd name="connsiteX3" fmla="*/ 3678072 w 10515600"/>
                <a:gd name="connsiteY3" fmla="*/ 0 h 6858000"/>
                <a:gd name="connsiteX4" fmla="*/ 3721524 w 10515600"/>
                <a:gd name="connsiteY4" fmla="*/ 0 h 6858000"/>
                <a:gd name="connsiteX5" fmla="*/ 4595394 w 10515600"/>
                <a:gd name="connsiteY5" fmla="*/ 0 h 6858000"/>
                <a:gd name="connsiteX6" fmla="*/ 4607603 w 10515600"/>
                <a:gd name="connsiteY6" fmla="*/ 0 h 6858000"/>
                <a:gd name="connsiteX7" fmla="*/ 4733044 w 10515600"/>
                <a:gd name="connsiteY7" fmla="*/ 0 h 6858000"/>
                <a:gd name="connsiteX8" fmla="*/ 6226185 w 10515600"/>
                <a:gd name="connsiteY8" fmla="*/ 0 h 6858000"/>
                <a:gd name="connsiteX9" fmla="*/ 8892577 w 10515600"/>
                <a:gd name="connsiteY9" fmla="*/ 0 h 6858000"/>
                <a:gd name="connsiteX10" fmla="*/ 8914701 w 10515600"/>
                <a:gd name="connsiteY10" fmla="*/ 14997 h 6858000"/>
                <a:gd name="connsiteX11" fmla="*/ 10515600 w 10515600"/>
                <a:gd name="connsiteY11" fmla="*/ 3621656 h 6858000"/>
                <a:gd name="connsiteX12" fmla="*/ 8641250 w 10515600"/>
                <a:gd name="connsiteY12" fmla="*/ 6374814 h 6858000"/>
                <a:gd name="connsiteX13" fmla="*/ 8124602 w 10515600"/>
                <a:gd name="connsiteY13" fmla="*/ 6780599 h 6858000"/>
                <a:gd name="connsiteX14" fmla="*/ 8012846 w 10515600"/>
                <a:gd name="connsiteY14" fmla="*/ 6858000 h 6858000"/>
                <a:gd name="connsiteX15" fmla="*/ 6226185 w 10515600"/>
                <a:gd name="connsiteY15" fmla="*/ 6858000 h 6858000"/>
                <a:gd name="connsiteX16" fmla="*/ 4607603 w 10515600"/>
                <a:gd name="connsiteY16" fmla="*/ 6858000 h 6858000"/>
                <a:gd name="connsiteX17" fmla="*/ 4595394 w 10515600"/>
                <a:gd name="connsiteY17" fmla="*/ 6858000 h 6858000"/>
                <a:gd name="connsiteX18" fmla="*/ 4424650 w 10515600"/>
                <a:gd name="connsiteY18" fmla="*/ 6858000 h 6858000"/>
                <a:gd name="connsiteX19" fmla="*/ 3721524 w 10515600"/>
                <a:gd name="connsiteY19" fmla="*/ 6858000 h 6858000"/>
                <a:gd name="connsiteX20" fmla="*/ 3678072 w 10515600"/>
                <a:gd name="connsiteY20" fmla="*/ 6858000 h 6858000"/>
                <a:gd name="connsiteX21" fmla="*/ 3387573 w 10515600"/>
                <a:gd name="connsiteY21" fmla="*/ 6858000 h 6858000"/>
                <a:gd name="connsiteX22" fmla="*/ 3039549 w 10515600"/>
                <a:gd name="connsiteY22" fmla="*/ 6858000 h 6858000"/>
                <a:gd name="connsiteX23" fmla="*/ 0 w 10515600"/>
                <a:gd name="connsiteY2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0515600" h="6858000">
                  <a:moveTo>
                    <a:pt x="0" y="0"/>
                  </a:moveTo>
                  <a:lnTo>
                    <a:pt x="3039549" y="0"/>
                  </a:lnTo>
                  <a:lnTo>
                    <a:pt x="3387573" y="0"/>
                  </a:lnTo>
                  <a:lnTo>
                    <a:pt x="3678072" y="0"/>
                  </a:lnTo>
                  <a:lnTo>
                    <a:pt x="3721524" y="0"/>
                  </a:lnTo>
                  <a:lnTo>
                    <a:pt x="4595394" y="0"/>
                  </a:lnTo>
                  <a:lnTo>
                    <a:pt x="4607603" y="0"/>
                  </a:lnTo>
                  <a:lnTo>
                    <a:pt x="4733044" y="0"/>
                  </a:lnTo>
                  <a:lnTo>
                    <a:pt x="6226185" y="0"/>
                  </a:lnTo>
                  <a:lnTo>
                    <a:pt x="8892577" y="0"/>
                  </a:lnTo>
                  <a:lnTo>
                    <a:pt x="8914701" y="14997"/>
                  </a:lnTo>
                  <a:cubicBezTo>
                    <a:pt x="9941864" y="754641"/>
                    <a:pt x="10515600" y="2093192"/>
                    <a:pt x="10515600" y="3621656"/>
                  </a:cubicBezTo>
                  <a:cubicBezTo>
                    <a:pt x="10515600" y="4969131"/>
                    <a:pt x="9586875" y="5602839"/>
                    <a:pt x="8641250" y="6374814"/>
                  </a:cubicBezTo>
                  <a:cubicBezTo>
                    <a:pt x="8469047" y="6515397"/>
                    <a:pt x="8298420" y="6653108"/>
                    <a:pt x="8124602" y="6780599"/>
                  </a:cubicBezTo>
                  <a:lnTo>
                    <a:pt x="8012846" y="6858000"/>
                  </a:lnTo>
                  <a:lnTo>
                    <a:pt x="6226185" y="6858000"/>
                  </a:lnTo>
                  <a:lnTo>
                    <a:pt x="4607603" y="6858000"/>
                  </a:lnTo>
                  <a:lnTo>
                    <a:pt x="4595394" y="6858000"/>
                  </a:lnTo>
                  <a:lnTo>
                    <a:pt x="4424650" y="6858000"/>
                  </a:lnTo>
                  <a:lnTo>
                    <a:pt x="3721524" y="6858000"/>
                  </a:lnTo>
                  <a:lnTo>
                    <a:pt x="3678072" y="6858000"/>
                  </a:lnTo>
                  <a:lnTo>
                    <a:pt x="3387573" y="6858000"/>
                  </a:lnTo>
                  <a:lnTo>
                    <a:pt x="3039549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Meiryo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Meiryo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Meiryo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Meiryo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Meiryo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Meiryo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Meiryo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Meiryo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Meiryo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4E58012C-4DA3-4ED3-9500-41F9AF60B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404334" y="0"/>
              <a:ext cx="2529723" cy="6858000"/>
            </a:xfrm>
            <a:custGeom>
              <a:avLst/>
              <a:gdLst>
                <a:gd name="connsiteX0" fmla="*/ 1258269 w 2529723"/>
                <a:gd name="connsiteY0" fmla="*/ 0 h 6858000"/>
                <a:gd name="connsiteX1" fmla="*/ 1275627 w 2529723"/>
                <a:gd name="connsiteY1" fmla="*/ 0 h 6858000"/>
                <a:gd name="connsiteX2" fmla="*/ 1302560 w 2529723"/>
                <a:gd name="connsiteY2" fmla="*/ 24338 h 6858000"/>
                <a:gd name="connsiteX3" fmla="*/ 2522825 w 2529723"/>
                <a:gd name="connsiteY3" fmla="*/ 3678515 h 6858000"/>
                <a:gd name="connsiteX4" fmla="*/ 557500 w 2529723"/>
                <a:gd name="connsiteY4" fmla="*/ 6451411 h 6858000"/>
                <a:gd name="connsiteX5" fmla="*/ 32482 w 2529723"/>
                <a:gd name="connsiteY5" fmla="*/ 6849373 h 6858000"/>
                <a:gd name="connsiteX6" fmla="*/ 19531 w 2529723"/>
                <a:gd name="connsiteY6" fmla="*/ 6858000 h 6858000"/>
                <a:gd name="connsiteX7" fmla="*/ 0 w 2529723"/>
                <a:gd name="connsiteY7" fmla="*/ 6858000 h 6858000"/>
                <a:gd name="connsiteX8" fmla="*/ 14202 w 2529723"/>
                <a:gd name="connsiteY8" fmla="*/ 6848540 h 6858000"/>
                <a:gd name="connsiteX9" fmla="*/ 539221 w 2529723"/>
                <a:gd name="connsiteY9" fmla="*/ 6450578 h 6858000"/>
                <a:gd name="connsiteX10" fmla="*/ 2504546 w 2529723"/>
                <a:gd name="connsiteY10" fmla="*/ 3677682 h 6858000"/>
                <a:gd name="connsiteX11" fmla="*/ 1284280 w 2529723"/>
                <a:gd name="connsiteY11" fmla="*/ 235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9723" h="6858000">
                  <a:moveTo>
                    <a:pt x="1258269" y="0"/>
                  </a:moveTo>
                  <a:lnTo>
                    <a:pt x="1275627" y="0"/>
                  </a:lnTo>
                  <a:lnTo>
                    <a:pt x="1302560" y="24338"/>
                  </a:lnTo>
                  <a:cubicBezTo>
                    <a:pt x="2156831" y="855667"/>
                    <a:pt x="2590622" y="2191755"/>
                    <a:pt x="2522825" y="3678515"/>
                  </a:cubicBezTo>
                  <a:cubicBezTo>
                    <a:pt x="2459072" y="5076606"/>
                    <a:pt x="1519830" y="5692656"/>
                    <a:pt x="557500" y="6451411"/>
                  </a:cubicBezTo>
                  <a:cubicBezTo>
                    <a:pt x="382255" y="6589587"/>
                    <a:pt x="208689" y="6724853"/>
                    <a:pt x="32482" y="6849373"/>
                  </a:cubicBezTo>
                  <a:lnTo>
                    <a:pt x="19531" y="6858000"/>
                  </a:lnTo>
                  <a:lnTo>
                    <a:pt x="0" y="6858000"/>
                  </a:lnTo>
                  <a:lnTo>
                    <a:pt x="14202" y="6848540"/>
                  </a:lnTo>
                  <a:cubicBezTo>
                    <a:pt x="190409" y="6724020"/>
                    <a:pt x="363976" y="6588754"/>
                    <a:pt x="539221" y="6450578"/>
                  </a:cubicBezTo>
                  <a:cubicBezTo>
                    <a:pt x="1501550" y="5691822"/>
                    <a:pt x="2440792" y="5075773"/>
                    <a:pt x="2504546" y="3677682"/>
                  </a:cubicBezTo>
                  <a:cubicBezTo>
                    <a:pt x="2572343" y="2190921"/>
                    <a:pt x="2138551" y="854834"/>
                    <a:pt x="1284280" y="2350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Meiryo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Meiryo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Meiryo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Meiryo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Meiryo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Meiryo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Meiryo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Meiryo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Meiryo"/>
                  <a:ea typeface="+mn-ea"/>
                  <a:cs typeface="+mn-cs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59AC73F7-22BD-4C46-B368-3F03B8478F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84327" y="0"/>
              <a:ext cx="2536434" cy="6858000"/>
            </a:xfrm>
            <a:custGeom>
              <a:avLst/>
              <a:gdLst>
                <a:gd name="connsiteX0" fmla="*/ 879731 w 2536434"/>
                <a:gd name="connsiteY0" fmla="*/ 0 h 6858000"/>
                <a:gd name="connsiteX1" fmla="*/ 913411 w 2536434"/>
                <a:gd name="connsiteY1" fmla="*/ 0 h 6858000"/>
                <a:gd name="connsiteX2" fmla="*/ 935535 w 2536434"/>
                <a:gd name="connsiteY2" fmla="*/ 14997 h 6858000"/>
                <a:gd name="connsiteX3" fmla="*/ 2536434 w 2536434"/>
                <a:gd name="connsiteY3" fmla="*/ 3621656 h 6858000"/>
                <a:gd name="connsiteX4" fmla="*/ 662084 w 2536434"/>
                <a:gd name="connsiteY4" fmla="*/ 6374814 h 6858000"/>
                <a:gd name="connsiteX5" fmla="*/ 145436 w 2536434"/>
                <a:gd name="connsiteY5" fmla="*/ 6780599 h 6858000"/>
                <a:gd name="connsiteX6" fmla="*/ 33680 w 2536434"/>
                <a:gd name="connsiteY6" fmla="*/ 6858000 h 6858000"/>
                <a:gd name="connsiteX7" fmla="*/ 0 w 2536434"/>
                <a:gd name="connsiteY7" fmla="*/ 6858000 h 6858000"/>
                <a:gd name="connsiteX8" fmla="*/ 111756 w 2536434"/>
                <a:gd name="connsiteY8" fmla="*/ 6780599 h 6858000"/>
                <a:gd name="connsiteX9" fmla="*/ 628404 w 2536434"/>
                <a:gd name="connsiteY9" fmla="*/ 6374814 h 6858000"/>
                <a:gd name="connsiteX10" fmla="*/ 2502754 w 2536434"/>
                <a:gd name="connsiteY10" fmla="*/ 3621656 h 6858000"/>
                <a:gd name="connsiteX11" fmla="*/ 901855 w 2536434"/>
                <a:gd name="connsiteY11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36434" h="6858000">
                  <a:moveTo>
                    <a:pt x="879731" y="0"/>
                  </a:moveTo>
                  <a:lnTo>
                    <a:pt x="913411" y="0"/>
                  </a:lnTo>
                  <a:lnTo>
                    <a:pt x="935535" y="14997"/>
                  </a:lnTo>
                  <a:cubicBezTo>
                    <a:pt x="1962698" y="754641"/>
                    <a:pt x="2536434" y="2093192"/>
                    <a:pt x="2536434" y="3621656"/>
                  </a:cubicBezTo>
                  <a:cubicBezTo>
                    <a:pt x="2536434" y="4969131"/>
                    <a:pt x="1607709" y="5602839"/>
                    <a:pt x="662084" y="6374814"/>
                  </a:cubicBezTo>
                  <a:cubicBezTo>
                    <a:pt x="489881" y="6515397"/>
                    <a:pt x="319254" y="6653108"/>
                    <a:pt x="145436" y="6780599"/>
                  </a:cubicBezTo>
                  <a:lnTo>
                    <a:pt x="33680" y="6858000"/>
                  </a:lnTo>
                  <a:lnTo>
                    <a:pt x="0" y="6858000"/>
                  </a:lnTo>
                  <a:lnTo>
                    <a:pt x="111756" y="6780599"/>
                  </a:lnTo>
                  <a:cubicBezTo>
                    <a:pt x="285574" y="6653108"/>
                    <a:pt x="456201" y="6515397"/>
                    <a:pt x="628404" y="6374814"/>
                  </a:cubicBezTo>
                  <a:cubicBezTo>
                    <a:pt x="1574029" y="5602839"/>
                    <a:pt x="2502754" y="4969131"/>
                    <a:pt x="2502754" y="3621656"/>
                  </a:cubicBezTo>
                  <a:cubicBezTo>
                    <a:pt x="2502754" y="2093192"/>
                    <a:pt x="1929018" y="754641"/>
                    <a:pt x="901855" y="1499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Meiryo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Meiryo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Meiryo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Meiryo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Meiryo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Meiryo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Meiryo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Meiryo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Meiryo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5C99F96-8984-456F-BD66-5C019A651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53086" y="0"/>
              <a:ext cx="2261351" cy="6858000"/>
            </a:xfrm>
            <a:custGeom>
              <a:avLst/>
              <a:gdLst>
                <a:gd name="connsiteX0" fmla="*/ 879731 w 2521425"/>
                <a:gd name="connsiteY0" fmla="*/ 0 h 6858000"/>
                <a:gd name="connsiteX1" fmla="*/ 898402 w 2521425"/>
                <a:gd name="connsiteY1" fmla="*/ 0 h 6858000"/>
                <a:gd name="connsiteX2" fmla="*/ 920526 w 2521425"/>
                <a:gd name="connsiteY2" fmla="*/ 14997 h 6858000"/>
                <a:gd name="connsiteX3" fmla="*/ 2521425 w 2521425"/>
                <a:gd name="connsiteY3" fmla="*/ 3621656 h 6858000"/>
                <a:gd name="connsiteX4" fmla="*/ 647075 w 2521425"/>
                <a:gd name="connsiteY4" fmla="*/ 6374814 h 6858000"/>
                <a:gd name="connsiteX5" fmla="*/ 130427 w 2521425"/>
                <a:gd name="connsiteY5" fmla="*/ 6780599 h 6858000"/>
                <a:gd name="connsiteX6" fmla="*/ 18671 w 2521425"/>
                <a:gd name="connsiteY6" fmla="*/ 6858000 h 6858000"/>
                <a:gd name="connsiteX7" fmla="*/ 0 w 2521425"/>
                <a:gd name="connsiteY7" fmla="*/ 6858000 h 6858000"/>
                <a:gd name="connsiteX8" fmla="*/ 111756 w 2521425"/>
                <a:gd name="connsiteY8" fmla="*/ 6780599 h 6858000"/>
                <a:gd name="connsiteX9" fmla="*/ 628404 w 2521425"/>
                <a:gd name="connsiteY9" fmla="*/ 6374814 h 6858000"/>
                <a:gd name="connsiteX10" fmla="*/ 2502754 w 2521425"/>
                <a:gd name="connsiteY10" fmla="*/ 3621656 h 6858000"/>
                <a:gd name="connsiteX11" fmla="*/ 901855 w 2521425"/>
                <a:gd name="connsiteY11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1425" h="6858000">
                  <a:moveTo>
                    <a:pt x="879731" y="0"/>
                  </a:moveTo>
                  <a:lnTo>
                    <a:pt x="898402" y="0"/>
                  </a:lnTo>
                  <a:lnTo>
                    <a:pt x="920526" y="14997"/>
                  </a:lnTo>
                  <a:cubicBezTo>
                    <a:pt x="1947689" y="754641"/>
                    <a:pt x="2521425" y="2093192"/>
                    <a:pt x="2521425" y="3621656"/>
                  </a:cubicBezTo>
                  <a:cubicBezTo>
                    <a:pt x="2521425" y="4969131"/>
                    <a:pt x="1592700" y="5602839"/>
                    <a:pt x="647075" y="6374814"/>
                  </a:cubicBezTo>
                  <a:cubicBezTo>
                    <a:pt x="474872" y="6515397"/>
                    <a:pt x="304245" y="6653108"/>
                    <a:pt x="130427" y="6780599"/>
                  </a:cubicBezTo>
                  <a:lnTo>
                    <a:pt x="18671" y="6858000"/>
                  </a:lnTo>
                  <a:lnTo>
                    <a:pt x="0" y="6858000"/>
                  </a:lnTo>
                  <a:lnTo>
                    <a:pt x="111756" y="6780599"/>
                  </a:lnTo>
                  <a:cubicBezTo>
                    <a:pt x="285574" y="6653108"/>
                    <a:pt x="456201" y="6515397"/>
                    <a:pt x="628404" y="6374814"/>
                  </a:cubicBezTo>
                  <a:cubicBezTo>
                    <a:pt x="1574029" y="5602839"/>
                    <a:pt x="2502754" y="4969131"/>
                    <a:pt x="2502754" y="3621656"/>
                  </a:cubicBezTo>
                  <a:cubicBezTo>
                    <a:pt x="2502754" y="2093192"/>
                    <a:pt x="1929018" y="754641"/>
                    <a:pt x="901855" y="14997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Meiryo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Meiryo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Meiryo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Meiryo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Meiryo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Meiryo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Meiryo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Meiryo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Meiryo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9BC45B5-1337-3099-726E-22BA77A14A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609" y="130582"/>
            <a:ext cx="5866594" cy="671106"/>
          </a:xfrm>
        </p:spPr>
        <p:txBody>
          <a:bodyPr anchor="b">
            <a:normAutofit fontScale="90000"/>
          </a:bodyPr>
          <a:lstStyle/>
          <a:p>
            <a:r>
              <a:rPr lang="en-US" sz="4000">
                <a:latin typeface="Cambria Math" panose="02040503050406030204" pitchFamily="18" charset="0"/>
                <a:ea typeface="Cambria Math" panose="02040503050406030204" pitchFamily="18" charset="0"/>
              </a:rPr>
              <a:t>List</a:t>
            </a:r>
            <a:endParaRPr lang="ru-RU" sz="400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1B65F5EA-987C-C2FF-7FBF-0C91533C5D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0560" y="1144935"/>
            <a:ext cx="9567720" cy="4943350"/>
          </a:xfrm>
        </p:spPr>
        <p:txBody>
          <a:bodyPr>
            <a:normAutofit/>
          </a:bodyPr>
          <a:lstStyle/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2400" spc="0" dirty="0">
                <a:latin typeface="Cambria Math" panose="02040503050406030204" pitchFamily="18" charset="0"/>
                <a:ea typeface="Cambria Math" panose="02040503050406030204" pitchFamily="18" charset="0"/>
              </a:rPr>
              <a:t>Списки в </a:t>
            </a:r>
            <a:r>
              <a:rPr lang="ru-RU" sz="2400" spc="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Elixir</a:t>
            </a:r>
            <a:r>
              <a:rPr lang="ru-RU" sz="2400" spc="0" dirty="0">
                <a:latin typeface="Cambria Math" panose="02040503050406030204" pitchFamily="18" charset="0"/>
                <a:ea typeface="Cambria Math" panose="02040503050406030204" pitchFamily="18" charset="0"/>
              </a:rPr>
              <a:t> являются </a:t>
            </a:r>
            <a:r>
              <a:rPr lang="ru-RU" sz="2400" spc="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иммутабельными</a:t>
            </a:r>
            <a:r>
              <a:rPr lang="ru-RU" sz="2400" spc="0" dirty="0">
                <a:latin typeface="Cambria Math" panose="02040503050406030204" pitchFamily="18" charset="0"/>
                <a:ea typeface="Cambria Math" panose="02040503050406030204" pitchFamily="18" charset="0"/>
              </a:rPr>
              <a:t>, что означает, что после их создания они не могут быть изменены. Вместо этого, любые операции, которые кажутся изменяющими список, на самом деле создают новый список.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2400" spc="0" dirty="0">
                <a:latin typeface="Cambria Math" panose="02040503050406030204" pitchFamily="18" charset="0"/>
                <a:ea typeface="Cambria Math" panose="02040503050406030204" pitchFamily="18" charset="0"/>
              </a:rPr>
              <a:t>Списки могут содержать элементы любого типа, включая другие списки.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A2D498D-171B-426E-ABB6-2E8F9E2B14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550" y="4036453"/>
            <a:ext cx="6486824" cy="728467"/>
          </a:xfrm>
          <a:prstGeom prst="rect">
            <a:avLst/>
          </a:prstGeom>
        </p:spPr>
      </p:pic>
      <p:pic>
        <p:nvPicPr>
          <p:cNvPr id="11266" name="Picture 2" descr="Elixir Collector9">
            <a:extLst>
              <a:ext uri="{FF2B5EF4-FFF2-40B4-BE49-F238E27FC236}">
                <a16:creationId xmlns:a16="http://schemas.microsoft.com/office/drawing/2014/main" id="{5749FFA7-56DB-6836-EB34-9C7A2B5C79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8725" y="4616373"/>
            <a:ext cx="1711166" cy="2241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Picture background">
            <a:extLst>
              <a:ext uri="{FF2B5EF4-FFF2-40B4-BE49-F238E27FC236}">
                <a16:creationId xmlns:a16="http://schemas.microsoft.com/office/drawing/2014/main" id="{5AE0F6BD-1256-2B39-9952-5F32DD6EC1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60" y="4913776"/>
            <a:ext cx="1993611" cy="1825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7042062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51A08AC-F796-409C-AD97-8B476289EC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3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Meiryo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Meiryo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Meiryo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Meiryo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Meiryo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Meiryo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Meiryo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Meiryo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Meiryo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E1B312B-4E9A-405C-9CE8-103254380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0"/>
            <a:ext cx="10853745" cy="6858000"/>
            <a:chOff x="-1" y="0"/>
            <a:chExt cx="10934058" cy="68580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27ED404-4912-4C80-B5EB-98E67EB26A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" y="0"/>
              <a:ext cx="10515600" cy="6858000"/>
            </a:xfrm>
            <a:custGeom>
              <a:avLst/>
              <a:gdLst>
                <a:gd name="connsiteX0" fmla="*/ 0 w 10515600"/>
                <a:gd name="connsiteY0" fmla="*/ 0 h 6858000"/>
                <a:gd name="connsiteX1" fmla="*/ 3039549 w 10515600"/>
                <a:gd name="connsiteY1" fmla="*/ 0 h 6858000"/>
                <a:gd name="connsiteX2" fmla="*/ 3387573 w 10515600"/>
                <a:gd name="connsiteY2" fmla="*/ 0 h 6858000"/>
                <a:gd name="connsiteX3" fmla="*/ 3678072 w 10515600"/>
                <a:gd name="connsiteY3" fmla="*/ 0 h 6858000"/>
                <a:gd name="connsiteX4" fmla="*/ 3721524 w 10515600"/>
                <a:gd name="connsiteY4" fmla="*/ 0 h 6858000"/>
                <a:gd name="connsiteX5" fmla="*/ 4595394 w 10515600"/>
                <a:gd name="connsiteY5" fmla="*/ 0 h 6858000"/>
                <a:gd name="connsiteX6" fmla="*/ 4607603 w 10515600"/>
                <a:gd name="connsiteY6" fmla="*/ 0 h 6858000"/>
                <a:gd name="connsiteX7" fmla="*/ 4733044 w 10515600"/>
                <a:gd name="connsiteY7" fmla="*/ 0 h 6858000"/>
                <a:gd name="connsiteX8" fmla="*/ 6226185 w 10515600"/>
                <a:gd name="connsiteY8" fmla="*/ 0 h 6858000"/>
                <a:gd name="connsiteX9" fmla="*/ 8892577 w 10515600"/>
                <a:gd name="connsiteY9" fmla="*/ 0 h 6858000"/>
                <a:gd name="connsiteX10" fmla="*/ 8914701 w 10515600"/>
                <a:gd name="connsiteY10" fmla="*/ 14997 h 6858000"/>
                <a:gd name="connsiteX11" fmla="*/ 10515600 w 10515600"/>
                <a:gd name="connsiteY11" fmla="*/ 3621656 h 6858000"/>
                <a:gd name="connsiteX12" fmla="*/ 8641250 w 10515600"/>
                <a:gd name="connsiteY12" fmla="*/ 6374814 h 6858000"/>
                <a:gd name="connsiteX13" fmla="*/ 8124602 w 10515600"/>
                <a:gd name="connsiteY13" fmla="*/ 6780599 h 6858000"/>
                <a:gd name="connsiteX14" fmla="*/ 8012846 w 10515600"/>
                <a:gd name="connsiteY14" fmla="*/ 6858000 h 6858000"/>
                <a:gd name="connsiteX15" fmla="*/ 6226185 w 10515600"/>
                <a:gd name="connsiteY15" fmla="*/ 6858000 h 6858000"/>
                <a:gd name="connsiteX16" fmla="*/ 4607603 w 10515600"/>
                <a:gd name="connsiteY16" fmla="*/ 6858000 h 6858000"/>
                <a:gd name="connsiteX17" fmla="*/ 4595394 w 10515600"/>
                <a:gd name="connsiteY17" fmla="*/ 6858000 h 6858000"/>
                <a:gd name="connsiteX18" fmla="*/ 4424650 w 10515600"/>
                <a:gd name="connsiteY18" fmla="*/ 6858000 h 6858000"/>
                <a:gd name="connsiteX19" fmla="*/ 3721524 w 10515600"/>
                <a:gd name="connsiteY19" fmla="*/ 6858000 h 6858000"/>
                <a:gd name="connsiteX20" fmla="*/ 3678072 w 10515600"/>
                <a:gd name="connsiteY20" fmla="*/ 6858000 h 6858000"/>
                <a:gd name="connsiteX21" fmla="*/ 3387573 w 10515600"/>
                <a:gd name="connsiteY21" fmla="*/ 6858000 h 6858000"/>
                <a:gd name="connsiteX22" fmla="*/ 3039549 w 10515600"/>
                <a:gd name="connsiteY22" fmla="*/ 6858000 h 6858000"/>
                <a:gd name="connsiteX23" fmla="*/ 0 w 10515600"/>
                <a:gd name="connsiteY2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0515600" h="6858000">
                  <a:moveTo>
                    <a:pt x="0" y="0"/>
                  </a:moveTo>
                  <a:lnTo>
                    <a:pt x="3039549" y="0"/>
                  </a:lnTo>
                  <a:lnTo>
                    <a:pt x="3387573" y="0"/>
                  </a:lnTo>
                  <a:lnTo>
                    <a:pt x="3678072" y="0"/>
                  </a:lnTo>
                  <a:lnTo>
                    <a:pt x="3721524" y="0"/>
                  </a:lnTo>
                  <a:lnTo>
                    <a:pt x="4595394" y="0"/>
                  </a:lnTo>
                  <a:lnTo>
                    <a:pt x="4607603" y="0"/>
                  </a:lnTo>
                  <a:lnTo>
                    <a:pt x="4733044" y="0"/>
                  </a:lnTo>
                  <a:lnTo>
                    <a:pt x="6226185" y="0"/>
                  </a:lnTo>
                  <a:lnTo>
                    <a:pt x="8892577" y="0"/>
                  </a:lnTo>
                  <a:lnTo>
                    <a:pt x="8914701" y="14997"/>
                  </a:lnTo>
                  <a:cubicBezTo>
                    <a:pt x="9941864" y="754641"/>
                    <a:pt x="10515600" y="2093192"/>
                    <a:pt x="10515600" y="3621656"/>
                  </a:cubicBezTo>
                  <a:cubicBezTo>
                    <a:pt x="10515600" y="4969131"/>
                    <a:pt x="9586875" y="5602839"/>
                    <a:pt x="8641250" y="6374814"/>
                  </a:cubicBezTo>
                  <a:cubicBezTo>
                    <a:pt x="8469047" y="6515397"/>
                    <a:pt x="8298420" y="6653108"/>
                    <a:pt x="8124602" y="6780599"/>
                  </a:cubicBezTo>
                  <a:lnTo>
                    <a:pt x="8012846" y="6858000"/>
                  </a:lnTo>
                  <a:lnTo>
                    <a:pt x="6226185" y="6858000"/>
                  </a:lnTo>
                  <a:lnTo>
                    <a:pt x="4607603" y="6858000"/>
                  </a:lnTo>
                  <a:lnTo>
                    <a:pt x="4595394" y="6858000"/>
                  </a:lnTo>
                  <a:lnTo>
                    <a:pt x="4424650" y="6858000"/>
                  </a:lnTo>
                  <a:lnTo>
                    <a:pt x="3721524" y="6858000"/>
                  </a:lnTo>
                  <a:lnTo>
                    <a:pt x="3678072" y="6858000"/>
                  </a:lnTo>
                  <a:lnTo>
                    <a:pt x="3387573" y="6858000"/>
                  </a:lnTo>
                  <a:lnTo>
                    <a:pt x="3039549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Meiryo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Meiryo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Meiryo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Meiryo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Meiryo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Meiryo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Meiryo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Meiryo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Meiryo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4E58012C-4DA3-4ED3-9500-41F9AF60B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404334" y="0"/>
              <a:ext cx="2529723" cy="6858000"/>
            </a:xfrm>
            <a:custGeom>
              <a:avLst/>
              <a:gdLst>
                <a:gd name="connsiteX0" fmla="*/ 1258269 w 2529723"/>
                <a:gd name="connsiteY0" fmla="*/ 0 h 6858000"/>
                <a:gd name="connsiteX1" fmla="*/ 1275627 w 2529723"/>
                <a:gd name="connsiteY1" fmla="*/ 0 h 6858000"/>
                <a:gd name="connsiteX2" fmla="*/ 1302560 w 2529723"/>
                <a:gd name="connsiteY2" fmla="*/ 24338 h 6858000"/>
                <a:gd name="connsiteX3" fmla="*/ 2522825 w 2529723"/>
                <a:gd name="connsiteY3" fmla="*/ 3678515 h 6858000"/>
                <a:gd name="connsiteX4" fmla="*/ 557500 w 2529723"/>
                <a:gd name="connsiteY4" fmla="*/ 6451411 h 6858000"/>
                <a:gd name="connsiteX5" fmla="*/ 32482 w 2529723"/>
                <a:gd name="connsiteY5" fmla="*/ 6849373 h 6858000"/>
                <a:gd name="connsiteX6" fmla="*/ 19531 w 2529723"/>
                <a:gd name="connsiteY6" fmla="*/ 6858000 h 6858000"/>
                <a:gd name="connsiteX7" fmla="*/ 0 w 2529723"/>
                <a:gd name="connsiteY7" fmla="*/ 6858000 h 6858000"/>
                <a:gd name="connsiteX8" fmla="*/ 14202 w 2529723"/>
                <a:gd name="connsiteY8" fmla="*/ 6848540 h 6858000"/>
                <a:gd name="connsiteX9" fmla="*/ 539221 w 2529723"/>
                <a:gd name="connsiteY9" fmla="*/ 6450578 h 6858000"/>
                <a:gd name="connsiteX10" fmla="*/ 2504546 w 2529723"/>
                <a:gd name="connsiteY10" fmla="*/ 3677682 h 6858000"/>
                <a:gd name="connsiteX11" fmla="*/ 1284280 w 2529723"/>
                <a:gd name="connsiteY11" fmla="*/ 235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9723" h="6858000">
                  <a:moveTo>
                    <a:pt x="1258269" y="0"/>
                  </a:moveTo>
                  <a:lnTo>
                    <a:pt x="1275627" y="0"/>
                  </a:lnTo>
                  <a:lnTo>
                    <a:pt x="1302560" y="24338"/>
                  </a:lnTo>
                  <a:cubicBezTo>
                    <a:pt x="2156831" y="855667"/>
                    <a:pt x="2590622" y="2191755"/>
                    <a:pt x="2522825" y="3678515"/>
                  </a:cubicBezTo>
                  <a:cubicBezTo>
                    <a:pt x="2459072" y="5076606"/>
                    <a:pt x="1519830" y="5692656"/>
                    <a:pt x="557500" y="6451411"/>
                  </a:cubicBezTo>
                  <a:cubicBezTo>
                    <a:pt x="382255" y="6589587"/>
                    <a:pt x="208689" y="6724853"/>
                    <a:pt x="32482" y="6849373"/>
                  </a:cubicBezTo>
                  <a:lnTo>
                    <a:pt x="19531" y="6858000"/>
                  </a:lnTo>
                  <a:lnTo>
                    <a:pt x="0" y="6858000"/>
                  </a:lnTo>
                  <a:lnTo>
                    <a:pt x="14202" y="6848540"/>
                  </a:lnTo>
                  <a:cubicBezTo>
                    <a:pt x="190409" y="6724020"/>
                    <a:pt x="363976" y="6588754"/>
                    <a:pt x="539221" y="6450578"/>
                  </a:cubicBezTo>
                  <a:cubicBezTo>
                    <a:pt x="1501550" y="5691822"/>
                    <a:pt x="2440792" y="5075773"/>
                    <a:pt x="2504546" y="3677682"/>
                  </a:cubicBezTo>
                  <a:cubicBezTo>
                    <a:pt x="2572343" y="2190921"/>
                    <a:pt x="2138551" y="854834"/>
                    <a:pt x="1284280" y="2350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Meiryo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Meiryo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Meiryo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Meiryo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Meiryo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Meiryo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Meiryo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Meiryo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Meiryo"/>
                  <a:ea typeface="+mn-ea"/>
                  <a:cs typeface="+mn-cs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59AC73F7-22BD-4C46-B368-3F03B8478F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84327" y="0"/>
              <a:ext cx="2536434" cy="6858000"/>
            </a:xfrm>
            <a:custGeom>
              <a:avLst/>
              <a:gdLst>
                <a:gd name="connsiteX0" fmla="*/ 879731 w 2536434"/>
                <a:gd name="connsiteY0" fmla="*/ 0 h 6858000"/>
                <a:gd name="connsiteX1" fmla="*/ 913411 w 2536434"/>
                <a:gd name="connsiteY1" fmla="*/ 0 h 6858000"/>
                <a:gd name="connsiteX2" fmla="*/ 935535 w 2536434"/>
                <a:gd name="connsiteY2" fmla="*/ 14997 h 6858000"/>
                <a:gd name="connsiteX3" fmla="*/ 2536434 w 2536434"/>
                <a:gd name="connsiteY3" fmla="*/ 3621656 h 6858000"/>
                <a:gd name="connsiteX4" fmla="*/ 662084 w 2536434"/>
                <a:gd name="connsiteY4" fmla="*/ 6374814 h 6858000"/>
                <a:gd name="connsiteX5" fmla="*/ 145436 w 2536434"/>
                <a:gd name="connsiteY5" fmla="*/ 6780599 h 6858000"/>
                <a:gd name="connsiteX6" fmla="*/ 33680 w 2536434"/>
                <a:gd name="connsiteY6" fmla="*/ 6858000 h 6858000"/>
                <a:gd name="connsiteX7" fmla="*/ 0 w 2536434"/>
                <a:gd name="connsiteY7" fmla="*/ 6858000 h 6858000"/>
                <a:gd name="connsiteX8" fmla="*/ 111756 w 2536434"/>
                <a:gd name="connsiteY8" fmla="*/ 6780599 h 6858000"/>
                <a:gd name="connsiteX9" fmla="*/ 628404 w 2536434"/>
                <a:gd name="connsiteY9" fmla="*/ 6374814 h 6858000"/>
                <a:gd name="connsiteX10" fmla="*/ 2502754 w 2536434"/>
                <a:gd name="connsiteY10" fmla="*/ 3621656 h 6858000"/>
                <a:gd name="connsiteX11" fmla="*/ 901855 w 2536434"/>
                <a:gd name="connsiteY11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36434" h="6858000">
                  <a:moveTo>
                    <a:pt x="879731" y="0"/>
                  </a:moveTo>
                  <a:lnTo>
                    <a:pt x="913411" y="0"/>
                  </a:lnTo>
                  <a:lnTo>
                    <a:pt x="935535" y="14997"/>
                  </a:lnTo>
                  <a:cubicBezTo>
                    <a:pt x="1962698" y="754641"/>
                    <a:pt x="2536434" y="2093192"/>
                    <a:pt x="2536434" y="3621656"/>
                  </a:cubicBezTo>
                  <a:cubicBezTo>
                    <a:pt x="2536434" y="4969131"/>
                    <a:pt x="1607709" y="5602839"/>
                    <a:pt x="662084" y="6374814"/>
                  </a:cubicBezTo>
                  <a:cubicBezTo>
                    <a:pt x="489881" y="6515397"/>
                    <a:pt x="319254" y="6653108"/>
                    <a:pt x="145436" y="6780599"/>
                  </a:cubicBezTo>
                  <a:lnTo>
                    <a:pt x="33680" y="6858000"/>
                  </a:lnTo>
                  <a:lnTo>
                    <a:pt x="0" y="6858000"/>
                  </a:lnTo>
                  <a:lnTo>
                    <a:pt x="111756" y="6780599"/>
                  </a:lnTo>
                  <a:cubicBezTo>
                    <a:pt x="285574" y="6653108"/>
                    <a:pt x="456201" y="6515397"/>
                    <a:pt x="628404" y="6374814"/>
                  </a:cubicBezTo>
                  <a:cubicBezTo>
                    <a:pt x="1574029" y="5602839"/>
                    <a:pt x="2502754" y="4969131"/>
                    <a:pt x="2502754" y="3621656"/>
                  </a:cubicBezTo>
                  <a:cubicBezTo>
                    <a:pt x="2502754" y="2093192"/>
                    <a:pt x="1929018" y="754641"/>
                    <a:pt x="901855" y="1499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Meiryo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Meiryo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Meiryo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Meiryo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Meiryo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Meiryo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Meiryo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Meiryo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Meiryo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5C99F96-8984-456F-BD66-5C019A651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53086" y="0"/>
              <a:ext cx="2261351" cy="6858000"/>
            </a:xfrm>
            <a:custGeom>
              <a:avLst/>
              <a:gdLst>
                <a:gd name="connsiteX0" fmla="*/ 879731 w 2521425"/>
                <a:gd name="connsiteY0" fmla="*/ 0 h 6858000"/>
                <a:gd name="connsiteX1" fmla="*/ 898402 w 2521425"/>
                <a:gd name="connsiteY1" fmla="*/ 0 h 6858000"/>
                <a:gd name="connsiteX2" fmla="*/ 920526 w 2521425"/>
                <a:gd name="connsiteY2" fmla="*/ 14997 h 6858000"/>
                <a:gd name="connsiteX3" fmla="*/ 2521425 w 2521425"/>
                <a:gd name="connsiteY3" fmla="*/ 3621656 h 6858000"/>
                <a:gd name="connsiteX4" fmla="*/ 647075 w 2521425"/>
                <a:gd name="connsiteY4" fmla="*/ 6374814 h 6858000"/>
                <a:gd name="connsiteX5" fmla="*/ 130427 w 2521425"/>
                <a:gd name="connsiteY5" fmla="*/ 6780599 h 6858000"/>
                <a:gd name="connsiteX6" fmla="*/ 18671 w 2521425"/>
                <a:gd name="connsiteY6" fmla="*/ 6858000 h 6858000"/>
                <a:gd name="connsiteX7" fmla="*/ 0 w 2521425"/>
                <a:gd name="connsiteY7" fmla="*/ 6858000 h 6858000"/>
                <a:gd name="connsiteX8" fmla="*/ 111756 w 2521425"/>
                <a:gd name="connsiteY8" fmla="*/ 6780599 h 6858000"/>
                <a:gd name="connsiteX9" fmla="*/ 628404 w 2521425"/>
                <a:gd name="connsiteY9" fmla="*/ 6374814 h 6858000"/>
                <a:gd name="connsiteX10" fmla="*/ 2502754 w 2521425"/>
                <a:gd name="connsiteY10" fmla="*/ 3621656 h 6858000"/>
                <a:gd name="connsiteX11" fmla="*/ 901855 w 2521425"/>
                <a:gd name="connsiteY11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1425" h="6858000">
                  <a:moveTo>
                    <a:pt x="879731" y="0"/>
                  </a:moveTo>
                  <a:lnTo>
                    <a:pt x="898402" y="0"/>
                  </a:lnTo>
                  <a:lnTo>
                    <a:pt x="920526" y="14997"/>
                  </a:lnTo>
                  <a:cubicBezTo>
                    <a:pt x="1947689" y="754641"/>
                    <a:pt x="2521425" y="2093192"/>
                    <a:pt x="2521425" y="3621656"/>
                  </a:cubicBezTo>
                  <a:cubicBezTo>
                    <a:pt x="2521425" y="4969131"/>
                    <a:pt x="1592700" y="5602839"/>
                    <a:pt x="647075" y="6374814"/>
                  </a:cubicBezTo>
                  <a:cubicBezTo>
                    <a:pt x="474872" y="6515397"/>
                    <a:pt x="304245" y="6653108"/>
                    <a:pt x="130427" y="6780599"/>
                  </a:cubicBezTo>
                  <a:lnTo>
                    <a:pt x="18671" y="6858000"/>
                  </a:lnTo>
                  <a:lnTo>
                    <a:pt x="0" y="6858000"/>
                  </a:lnTo>
                  <a:lnTo>
                    <a:pt x="111756" y="6780599"/>
                  </a:lnTo>
                  <a:cubicBezTo>
                    <a:pt x="285574" y="6653108"/>
                    <a:pt x="456201" y="6515397"/>
                    <a:pt x="628404" y="6374814"/>
                  </a:cubicBezTo>
                  <a:cubicBezTo>
                    <a:pt x="1574029" y="5602839"/>
                    <a:pt x="2502754" y="4969131"/>
                    <a:pt x="2502754" y="3621656"/>
                  </a:cubicBezTo>
                  <a:cubicBezTo>
                    <a:pt x="2502754" y="2093192"/>
                    <a:pt x="1929018" y="754641"/>
                    <a:pt x="901855" y="14997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Meiryo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Meiryo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Meiryo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Meiryo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Meiryo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Meiryo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Meiryo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Meiryo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Meiryo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9BC45B5-1337-3099-726E-22BA77A14A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609" y="130582"/>
            <a:ext cx="5866594" cy="671106"/>
          </a:xfrm>
        </p:spPr>
        <p:txBody>
          <a:bodyPr anchor="b">
            <a:normAutofit fontScale="90000"/>
          </a:bodyPr>
          <a:lstStyle/>
          <a:p>
            <a:r>
              <a:rPr lang="en-US" sz="4000">
                <a:latin typeface="Cambria Math" panose="02040503050406030204" pitchFamily="18" charset="0"/>
                <a:ea typeface="Cambria Math" panose="02040503050406030204" pitchFamily="18" charset="0"/>
              </a:rPr>
              <a:t>Tuple</a:t>
            </a:r>
            <a:endParaRPr lang="ru-RU" sz="400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1B65F5EA-987C-C2FF-7FBF-0C91533C5D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0559" y="1144935"/>
            <a:ext cx="9818851" cy="4943350"/>
          </a:xfrm>
        </p:spPr>
        <p:txBody>
          <a:bodyPr>
            <a:normAutofit/>
          </a:bodyPr>
          <a:lstStyle/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800" spc="0" dirty="0">
                <a:latin typeface="Cambria Math" panose="02040503050406030204" pitchFamily="18" charset="0"/>
                <a:ea typeface="Cambria Math" panose="02040503050406030204" pitchFamily="18" charset="0"/>
              </a:rPr>
              <a:t>Tuple</a:t>
            </a:r>
            <a:r>
              <a:rPr lang="ru-RU" sz="2800" spc="0" dirty="0">
                <a:latin typeface="Cambria Math" panose="02040503050406030204" pitchFamily="18" charset="0"/>
                <a:ea typeface="Cambria Math" panose="02040503050406030204" pitchFamily="18" charset="0"/>
              </a:rPr>
              <a:t> (кортеж) - структура данных, которая используется для хранения фиксированного количества элементов. Кортежи являются </a:t>
            </a:r>
            <a:r>
              <a:rPr lang="ru-RU" sz="2800" spc="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иммутабельными</a:t>
            </a:r>
            <a:r>
              <a:rPr lang="ru-RU" sz="2800" spc="0" dirty="0">
                <a:latin typeface="Cambria Math" panose="02040503050406030204" pitchFamily="18" charset="0"/>
                <a:ea typeface="Cambria Math" panose="02040503050406030204" pitchFamily="18" charset="0"/>
              </a:rPr>
              <a:t>, как и списки, что означает, что после их создания они не могут быть изменены. 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01BA4EB-CBFB-8F57-F6BA-6CC1696183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014" y="3579396"/>
            <a:ext cx="5476986" cy="737833"/>
          </a:xfrm>
          <a:prstGeom prst="rect">
            <a:avLst/>
          </a:prstGeom>
        </p:spPr>
      </p:pic>
      <p:pic>
        <p:nvPicPr>
          <p:cNvPr id="12290" name="Picture 2" descr="Picture background">
            <a:extLst>
              <a:ext uri="{FF2B5EF4-FFF2-40B4-BE49-F238E27FC236}">
                <a16:creationId xmlns:a16="http://schemas.microsoft.com/office/drawing/2014/main" id="{28F263C5-9E90-2067-3D6C-7F9EA35E70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7367" y="4732307"/>
            <a:ext cx="2142466" cy="1961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Elixir Collector10">
            <a:extLst>
              <a:ext uri="{FF2B5EF4-FFF2-40B4-BE49-F238E27FC236}">
                <a16:creationId xmlns:a16="http://schemas.microsoft.com/office/drawing/2014/main" id="{31703C39-E7F1-5104-348C-8F45F017BD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6677" y="4468411"/>
            <a:ext cx="1824114" cy="2389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0318710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51A08AC-F796-409C-AD97-8B476289EC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3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Meiryo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Meiryo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Meiryo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Meiryo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Meiryo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Meiryo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Meiryo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Meiryo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Meiryo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E1B312B-4E9A-405C-9CE8-103254380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0"/>
            <a:ext cx="10853745" cy="6858000"/>
            <a:chOff x="-1" y="0"/>
            <a:chExt cx="10934058" cy="68580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27ED404-4912-4C80-B5EB-98E67EB26A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" y="0"/>
              <a:ext cx="10515600" cy="6858000"/>
            </a:xfrm>
            <a:custGeom>
              <a:avLst/>
              <a:gdLst>
                <a:gd name="connsiteX0" fmla="*/ 0 w 10515600"/>
                <a:gd name="connsiteY0" fmla="*/ 0 h 6858000"/>
                <a:gd name="connsiteX1" fmla="*/ 3039549 w 10515600"/>
                <a:gd name="connsiteY1" fmla="*/ 0 h 6858000"/>
                <a:gd name="connsiteX2" fmla="*/ 3387573 w 10515600"/>
                <a:gd name="connsiteY2" fmla="*/ 0 h 6858000"/>
                <a:gd name="connsiteX3" fmla="*/ 3678072 w 10515600"/>
                <a:gd name="connsiteY3" fmla="*/ 0 h 6858000"/>
                <a:gd name="connsiteX4" fmla="*/ 3721524 w 10515600"/>
                <a:gd name="connsiteY4" fmla="*/ 0 h 6858000"/>
                <a:gd name="connsiteX5" fmla="*/ 4595394 w 10515600"/>
                <a:gd name="connsiteY5" fmla="*/ 0 h 6858000"/>
                <a:gd name="connsiteX6" fmla="*/ 4607603 w 10515600"/>
                <a:gd name="connsiteY6" fmla="*/ 0 h 6858000"/>
                <a:gd name="connsiteX7" fmla="*/ 4733044 w 10515600"/>
                <a:gd name="connsiteY7" fmla="*/ 0 h 6858000"/>
                <a:gd name="connsiteX8" fmla="*/ 6226185 w 10515600"/>
                <a:gd name="connsiteY8" fmla="*/ 0 h 6858000"/>
                <a:gd name="connsiteX9" fmla="*/ 8892577 w 10515600"/>
                <a:gd name="connsiteY9" fmla="*/ 0 h 6858000"/>
                <a:gd name="connsiteX10" fmla="*/ 8914701 w 10515600"/>
                <a:gd name="connsiteY10" fmla="*/ 14997 h 6858000"/>
                <a:gd name="connsiteX11" fmla="*/ 10515600 w 10515600"/>
                <a:gd name="connsiteY11" fmla="*/ 3621656 h 6858000"/>
                <a:gd name="connsiteX12" fmla="*/ 8641250 w 10515600"/>
                <a:gd name="connsiteY12" fmla="*/ 6374814 h 6858000"/>
                <a:gd name="connsiteX13" fmla="*/ 8124602 w 10515600"/>
                <a:gd name="connsiteY13" fmla="*/ 6780599 h 6858000"/>
                <a:gd name="connsiteX14" fmla="*/ 8012846 w 10515600"/>
                <a:gd name="connsiteY14" fmla="*/ 6858000 h 6858000"/>
                <a:gd name="connsiteX15" fmla="*/ 6226185 w 10515600"/>
                <a:gd name="connsiteY15" fmla="*/ 6858000 h 6858000"/>
                <a:gd name="connsiteX16" fmla="*/ 4607603 w 10515600"/>
                <a:gd name="connsiteY16" fmla="*/ 6858000 h 6858000"/>
                <a:gd name="connsiteX17" fmla="*/ 4595394 w 10515600"/>
                <a:gd name="connsiteY17" fmla="*/ 6858000 h 6858000"/>
                <a:gd name="connsiteX18" fmla="*/ 4424650 w 10515600"/>
                <a:gd name="connsiteY18" fmla="*/ 6858000 h 6858000"/>
                <a:gd name="connsiteX19" fmla="*/ 3721524 w 10515600"/>
                <a:gd name="connsiteY19" fmla="*/ 6858000 h 6858000"/>
                <a:gd name="connsiteX20" fmla="*/ 3678072 w 10515600"/>
                <a:gd name="connsiteY20" fmla="*/ 6858000 h 6858000"/>
                <a:gd name="connsiteX21" fmla="*/ 3387573 w 10515600"/>
                <a:gd name="connsiteY21" fmla="*/ 6858000 h 6858000"/>
                <a:gd name="connsiteX22" fmla="*/ 3039549 w 10515600"/>
                <a:gd name="connsiteY22" fmla="*/ 6858000 h 6858000"/>
                <a:gd name="connsiteX23" fmla="*/ 0 w 10515600"/>
                <a:gd name="connsiteY2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0515600" h="6858000">
                  <a:moveTo>
                    <a:pt x="0" y="0"/>
                  </a:moveTo>
                  <a:lnTo>
                    <a:pt x="3039549" y="0"/>
                  </a:lnTo>
                  <a:lnTo>
                    <a:pt x="3387573" y="0"/>
                  </a:lnTo>
                  <a:lnTo>
                    <a:pt x="3678072" y="0"/>
                  </a:lnTo>
                  <a:lnTo>
                    <a:pt x="3721524" y="0"/>
                  </a:lnTo>
                  <a:lnTo>
                    <a:pt x="4595394" y="0"/>
                  </a:lnTo>
                  <a:lnTo>
                    <a:pt x="4607603" y="0"/>
                  </a:lnTo>
                  <a:lnTo>
                    <a:pt x="4733044" y="0"/>
                  </a:lnTo>
                  <a:lnTo>
                    <a:pt x="6226185" y="0"/>
                  </a:lnTo>
                  <a:lnTo>
                    <a:pt x="8892577" y="0"/>
                  </a:lnTo>
                  <a:lnTo>
                    <a:pt x="8914701" y="14997"/>
                  </a:lnTo>
                  <a:cubicBezTo>
                    <a:pt x="9941864" y="754641"/>
                    <a:pt x="10515600" y="2093192"/>
                    <a:pt x="10515600" y="3621656"/>
                  </a:cubicBezTo>
                  <a:cubicBezTo>
                    <a:pt x="10515600" y="4969131"/>
                    <a:pt x="9586875" y="5602839"/>
                    <a:pt x="8641250" y="6374814"/>
                  </a:cubicBezTo>
                  <a:cubicBezTo>
                    <a:pt x="8469047" y="6515397"/>
                    <a:pt x="8298420" y="6653108"/>
                    <a:pt x="8124602" y="6780599"/>
                  </a:cubicBezTo>
                  <a:lnTo>
                    <a:pt x="8012846" y="6858000"/>
                  </a:lnTo>
                  <a:lnTo>
                    <a:pt x="6226185" y="6858000"/>
                  </a:lnTo>
                  <a:lnTo>
                    <a:pt x="4607603" y="6858000"/>
                  </a:lnTo>
                  <a:lnTo>
                    <a:pt x="4595394" y="6858000"/>
                  </a:lnTo>
                  <a:lnTo>
                    <a:pt x="4424650" y="6858000"/>
                  </a:lnTo>
                  <a:lnTo>
                    <a:pt x="3721524" y="6858000"/>
                  </a:lnTo>
                  <a:lnTo>
                    <a:pt x="3678072" y="6858000"/>
                  </a:lnTo>
                  <a:lnTo>
                    <a:pt x="3387573" y="6858000"/>
                  </a:lnTo>
                  <a:lnTo>
                    <a:pt x="3039549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Meiryo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Meiryo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Meiryo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Meiryo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Meiryo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Meiryo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Meiryo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Meiryo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Meiryo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4E58012C-4DA3-4ED3-9500-41F9AF60B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404334" y="0"/>
              <a:ext cx="2529723" cy="6858000"/>
            </a:xfrm>
            <a:custGeom>
              <a:avLst/>
              <a:gdLst>
                <a:gd name="connsiteX0" fmla="*/ 1258269 w 2529723"/>
                <a:gd name="connsiteY0" fmla="*/ 0 h 6858000"/>
                <a:gd name="connsiteX1" fmla="*/ 1275627 w 2529723"/>
                <a:gd name="connsiteY1" fmla="*/ 0 h 6858000"/>
                <a:gd name="connsiteX2" fmla="*/ 1302560 w 2529723"/>
                <a:gd name="connsiteY2" fmla="*/ 24338 h 6858000"/>
                <a:gd name="connsiteX3" fmla="*/ 2522825 w 2529723"/>
                <a:gd name="connsiteY3" fmla="*/ 3678515 h 6858000"/>
                <a:gd name="connsiteX4" fmla="*/ 557500 w 2529723"/>
                <a:gd name="connsiteY4" fmla="*/ 6451411 h 6858000"/>
                <a:gd name="connsiteX5" fmla="*/ 32482 w 2529723"/>
                <a:gd name="connsiteY5" fmla="*/ 6849373 h 6858000"/>
                <a:gd name="connsiteX6" fmla="*/ 19531 w 2529723"/>
                <a:gd name="connsiteY6" fmla="*/ 6858000 h 6858000"/>
                <a:gd name="connsiteX7" fmla="*/ 0 w 2529723"/>
                <a:gd name="connsiteY7" fmla="*/ 6858000 h 6858000"/>
                <a:gd name="connsiteX8" fmla="*/ 14202 w 2529723"/>
                <a:gd name="connsiteY8" fmla="*/ 6848540 h 6858000"/>
                <a:gd name="connsiteX9" fmla="*/ 539221 w 2529723"/>
                <a:gd name="connsiteY9" fmla="*/ 6450578 h 6858000"/>
                <a:gd name="connsiteX10" fmla="*/ 2504546 w 2529723"/>
                <a:gd name="connsiteY10" fmla="*/ 3677682 h 6858000"/>
                <a:gd name="connsiteX11" fmla="*/ 1284280 w 2529723"/>
                <a:gd name="connsiteY11" fmla="*/ 235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9723" h="6858000">
                  <a:moveTo>
                    <a:pt x="1258269" y="0"/>
                  </a:moveTo>
                  <a:lnTo>
                    <a:pt x="1275627" y="0"/>
                  </a:lnTo>
                  <a:lnTo>
                    <a:pt x="1302560" y="24338"/>
                  </a:lnTo>
                  <a:cubicBezTo>
                    <a:pt x="2156831" y="855667"/>
                    <a:pt x="2590622" y="2191755"/>
                    <a:pt x="2522825" y="3678515"/>
                  </a:cubicBezTo>
                  <a:cubicBezTo>
                    <a:pt x="2459072" y="5076606"/>
                    <a:pt x="1519830" y="5692656"/>
                    <a:pt x="557500" y="6451411"/>
                  </a:cubicBezTo>
                  <a:cubicBezTo>
                    <a:pt x="382255" y="6589587"/>
                    <a:pt x="208689" y="6724853"/>
                    <a:pt x="32482" y="6849373"/>
                  </a:cubicBezTo>
                  <a:lnTo>
                    <a:pt x="19531" y="6858000"/>
                  </a:lnTo>
                  <a:lnTo>
                    <a:pt x="0" y="6858000"/>
                  </a:lnTo>
                  <a:lnTo>
                    <a:pt x="14202" y="6848540"/>
                  </a:lnTo>
                  <a:cubicBezTo>
                    <a:pt x="190409" y="6724020"/>
                    <a:pt x="363976" y="6588754"/>
                    <a:pt x="539221" y="6450578"/>
                  </a:cubicBezTo>
                  <a:cubicBezTo>
                    <a:pt x="1501550" y="5691822"/>
                    <a:pt x="2440792" y="5075773"/>
                    <a:pt x="2504546" y="3677682"/>
                  </a:cubicBezTo>
                  <a:cubicBezTo>
                    <a:pt x="2572343" y="2190921"/>
                    <a:pt x="2138551" y="854834"/>
                    <a:pt x="1284280" y="2350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Meiryo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Meiryo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Meiryo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Meiryo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Meiryo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Meiryo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Meiryo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Meiryo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Meiryo"/>
                  <a:ea typeface="+mn-ea"/>
                  <a:cs typeface="+mn-cs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59AC73F7-22BD-4C46-B368-3F03B8478F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84327" y="0"/>
              <a:ext cx="2536434" cy="6858000"/>
            </a:xfrm>
            <a:custGeom>
              <a:avLst/>
              <a:gdLst>
                <a:gd name="connsiteX0" fmla="*/ 879731 w 2536434"/>
                <a:gd name="connsiteY0" fmla="*/ 0 h 6858000"/>
                <a:gd name="connsiteX1" fmla="*/ 913411 w 2536434"/>
                <a:gd name="connsiteY1" fmla="*/ 0 h 6858000"/>
                <a:gd name="connsiteX2" fmla="*/ 935535 w 2536434"/>
                <a:gd name="connsiteY2" fmla="*/ 14997 h 6858000"/>
                <a:gd name="connsiteX3" fmla="*/ 2536434 w 2536434"/>
                <a:gd name="connsiteY3" fmla="*/ 3621656 h 6858000"/>
                <a:gd name="connsiteX4" fmla="*/ 662084 w 2536434"/>
                <a:gd name="connsiteY4" fmla="*/ 6374814 h 6858000"/>
                <a:gd name="connsiteX5" fmla="*/ 145436 w 2536434"/>
                <a:gd name="connsiteY5" fmla="*/ 6780599 h 6858000"/>
                <a:gd name="connsiteX6" fmla="*/ 33680 w 2536434"/>
                <a:gd name="connsiteY6" fmla="*/ 6858000 h 6858000"/>
                <a:gd name="connsiteX7" fmla="*/ 0 w 2536434"/>
                <a:gd name="connsiteY7" fmla="*/ 6858000 h 6858000"/>
                <a:gd name="connsiteX8" fmla="*/ 111756 w 2536434"/>
                <a:gd name="connsiteY8" fmla="*/ 6780599 h 6858000"/>
                <a:gd name="connsiteX9" fmla="*/ 628404 w 2536434"/>
                <a:gd name="connsiteY9" fmla="*/ 6374814 h 6858000"/>
                <a:gd name="connsiteX10" fmla="*/ 2502754 w 2536434"/>
                <a:gd name="connsiteY10" fmla="*/ 3621656 h 6858000"/>
                <a:gd name="connsiteX11" fmla="*/ 901855 w 2536434"/>
                <a:gd name="connsiteY11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36434" h="6858000">
                  <a:moveTo>
                    <a:pt x="879731" y="0"/>
                  </a:moveTo>
                  <a:lnTo>
                    <a:pt x="913411" y="0"/>
                  </a:lnTo>
                  <a:lnTo>
                    <a:pt x="935535" y="14997"/>
                  </a:lnTo>
                  <a:cubicBezTo>
                    <a:pt x="1962698" y="754641"/>
                    <a:pt x="2536434" y="2093192"/>
                    <a:pt x="2536434" y="3621656"/>
                  </a:cubicBezTo>
                  <a:cubicBezTo>
                    <a:pt x="2536434" y="4969131"/>
                    <a:pt x="1607709" y="5602839"/>
                    <a:pt x="662084" y="6374814"/>
                  </a:cubicBezTo>
                  <a:cubicBezTo>
                    <a:pt x="489881" y="6515397"/>
                    <a:pt x="319254" y="6653108"/>
                    <a:pt x="145436" y="6780599"/>
                  </a:cubicBezTo>
                  <a:lnTo>
                    <a:pt x="33680" y="6858000"/>
                  </a:lnTo>
                  <a:lnTo>
                    <a:pt x="0" y="6858000"/>
                  </a:lnTo>
                  <a:lnTo>
                    <a:pt x="111756" y="6780599"/>
                  </a:lnTo>
                  <a:cubicBezTo>
                    <a:pt x="285574" y="6653108"/>
                    <a:pt x="456201" y="6515397"/>
                    <a:pt x="628404" y="6374814"/>
                  </a:cubicBezTo>
                  <a:cubicBezTo>
                    <a:pt x="1574029" y="5602839"/>
                    <a:pt x="2502754" y="4969131"/>
                    <a:pt x="2502754" y="3621656"/>
                  </a:cubicBezTo>
                  <a:cubicBezTo>
                    <a:pt x="2502754" y="2093192"/>
                    <a:pt x="1929018" y="754641"/>
                    <a:pt x="901855" y="1499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Meiryo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Meiryo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Meiryo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Meiryo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Meiryo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Meiryo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Meiryo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Meiryo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Meiryo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5C99F96-8984-456F-BD66-5C019A651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53086" y="0"/>
              <a:ext cx="2261351" cy="6858000"/>
            </a:xfrm>
            <a:custGeom>
              <a:avLst/>
              <a:gdLst>
                <a:gd name="connsiteX0" fmla="*/ 879731 w 2521425"/>
                <a:gd name="connsiteY0" fmla="*/ 0 h 6858000"/>
                <a:gd name="connsiteX1" fmla="*/ 898402 w 2521425"/>
                <a:gd name="connsiteY1" fmla="*/ 0 h 6858000"/>
                <a:gd name="connsiteX2" fmla="*/ 920526 w 2521425"/>
                <a:gd name="connsiteY2" fmla="*/ 14997 h 6858000"/>
                <a:gd name="connsiteX3" fmla="*/ 2521425 w 2521425"/>
                <a:gd name="connsiteY3" fmla="*/ 3621656 h 6858000"/>
                <a:gd name="connsiteX4" fmla="*/ 647075 w 2521425"/>
                <a:gd name="connsiteY4" fmla="*/ 6374814 h 6858000"/>
                <a:gd name="connsiteX5" fmla="*/ 130427 w 2521425"/>
                <a:gd name="connsiteY5" fmla="*/ 6780599 h 6858000"/>
                <a:gd name="connsiteX6" fmla="*/ 18671 w 2521425"/>
                <a:gd name="connsiteY6" fmla="*/ 6858000 h 6858000"/>
                <a:gd name="connsiteX7" fmla="*/ 0 w 2521425"/>
                <a:gd name="connsiteY7" fmla="*/ 6858000 h 6858000"/>
                <a:gd name="connsiteX8" fmla="*/ 111756 w 2521425"/>
                <a:gd name="connsiteY8" fmla="*/ 6780599 h 6858000"/>
                <a:gd name="connsiteX9" fmla="*/ 628404 w 2521425"/>
                <a:gd name="connsiteY9" fmla="*/ 6374814 h 6858000"/>
                <a:gd name="connsiteX10" fmla="*/ 2502754 w 2521425"/>
                <a:gd name="connsiteY10" fmla="*/ 3621656 h 6858000"/>
                <a:gd name="connsiteX11" fmla="*/ 901855 w 2521425"/>
                <a:gd name="connsiteY11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1425" h="6858000">
                  <a:moveTo>
                    <a:pt x="879731" y="0"/>
                  </a:moveTo>
                  <a:lnTo>
                    <a:pt x="898402" y="0"/>
                  </a:lnTo>
                  <a:lnTo>
                    <a:pt x="920526" y="14997"/>
                  </a:lnTo>
                  <a:cubicBezTo>
                    <a:pt x="1947689" y="754641"/>
                    <a:pt x="2521425" y="2093192"/>
                    <a:pt x="2521425" y="3621656"/>
                  </a:cubicBezTo>
                  <a:cubicBezTo>
                    <a:pt x="2521425" y="4969131"/>
                    <a:pt x="1592700" y="5602839"/>
                    <a:pt x="647075" y="6374814"/>
                  </a:cubicBezTo>
                  <a:cubicBezTo>
                    <a:pt x="474872" y="6515397"/>
                    <a:pt x="304245" y="6653108"/>
                    <a:pt x="130427" y="6780599"/>
                  </a:cubicBezTo>
                  <a:lnTo>
                    <a:pt x="18671" y="6858000"/>
                  </a:lnTo>
                  <a:lnTo>
                    <a:pt x="0" y="6858000"/>
                  </a:lnTo>
                  <a:lnTo>
                    <a:pt x="111756" y="6780599"/>
                  </a:lnTo>
                  <a:cubicBezTo>
                    <a:pt x="285574" y="6653108"/>
                    <a:pt x="456201" y="6515397"/>
                    <a:pt x="628404" y="6374814"/>
                  </a:cubicBezTo>
                  <a:cubicBezTo>
                    <a:pt x="1574029" y="5602839"/>
                    <a:pt x="2502754" y="4969131"/>
                    <a:pt x="2502754" y="3621656"/>
                  </a:cubicBezTo>
                  <a:cubicBezTo>
                    <a:pt x="2502754" y="2093192"/>
                    <a:pt x="1929018" y="754641"/>
                    <a:pt x="901855" y="14997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Meiryo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Meiryo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Meiryo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Meiryo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Meiryo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Meiryo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Meiryo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Meiryo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Meiryo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9BC45B5-1337-3099-726E-22BA77A14A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609" y="130582"/>
            <a:ext cx="5866594" cy="671106"/>
          </a:xfrm>
        </p:spPr>
        <p:txBody>
          <a:bodyPr anchor="b">
            <a:normAutofit fontScale="90000"/>
          </a:bodyPr>
          <a:lstStyle/>
          <a:p>
            <a:r>
              <a:rPr lang="en-US" sz="4000">
                <a:latin typeface="Cambria Math" panose="02040503050406030204" pitchFamily="18" charset="0"/>
                <a:ea typeface="Cambria Math" panose="02040503050406030204" pitchFamily="18" charset="0"/>
              </a:rPr>
              <a:t>Map</a:t>
            </a:r>
            <a:endParaRPr lang="ru-RU" sz="400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1B65F5EA-987C-C2FF-7FBF-0C91533C5D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0559" y="1144935"/>
            <a:ext cx="9818851" cy="4943350"/>
          </a:xfrm>
        </p:spPr>
        <p:txBody>
          <a:bodyPr>
            <a:normAutofit/>
          </a:bodyPr>
          <a:lstStyle/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2800" spc="0" dirty="0">
                <a:latin typeface="Cambria Math" panose="02040503050406030204" pitchFamily="18" charset="0"/>
                <a:ea typeface="Cambria Math" panose="02040503050406030204" pitchFamily="18" charset="0"/>
              </a:rPr>
              <a:t>В </a:t>
            </a:r>
            <a:r>
              <a:rPr lang="ru-RU" sz="2800" spc="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Elixir</a:t>
            </a:r>
            <a:r>
              <a:rPr lang="ru-RU" sz="2800" spc="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ru-RU" sz="2800" spc="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map</a:t>
            </a:r>
            <a:r>
              <a:rPr lang="ru-RU" sz="2800" spc="0" dirty="0">
                <a:latin typeface="Cambria Math" panose="02040503050406030204" pitchFamily="18" charset="0"/>
                <a:ea typeface="Cambria Math" panose="02040503050406030204" pitchFamily="18" charset="0"/>
              </a:rPr>
              <a:t> — это один из основных типов данных, который представляет собой коллекцию пар "ключ-значение". Каждый ключ в </a:t>
            </a:r>
            <a:r>
              <a:rPr lang="ru-RU" sz="2800" spc="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map</a:t>
            </a:r>
            <a:r>
              <a:rPr lang="ru-RU" sz="2800" spc="0" dirty="0">
                <a:latin typeface="Cambria Math" panose="02040503050406030204" pitchFamily="18" charset="0"/>
                <a:ea typeface="Cambria Math" panose="02040503050406030204" pitchFamily="18" charset="0"/>
              </a:rPr>
              <a:t> уникален и может быть любого типа, а значения могут быть любого типа данных.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D1C3257-9CCE-2A32-A585-21260DBCD9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577" y="3616610"/>
            <a:ext cx="8225549" cy="565654"/>
          </a:xfrm>
          <a:prstGeom prst="rect">
            <a:avLst/>
          </a:prstGeom>
        </p:spPr>
      </p:pic>
      <p:pic>
        <p:nvPicPr>
          <p:cNvPr id="13314" name="Picture 2" descr="Picture background">
            <a:extLst>
              <a:ext uri="{FF2B5EF4-FFF2-40B4-BE49-F238E27FC236}">
                <a16:creationId xmlns:a16="http://schemas.microsoft.com/office/drawing/2014/main" id="{F219598C-2A05-0E28-DE1D-13C309FD88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5769" y="4607516"/>
            <a:ext cx="2322244" cy="2126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Elixir Collector11">
            <a:extLst>
              <a:ext uri="{FF2B5EF4-FFF2-40B4-BE49-F238E27FC236}">
                <a16:creationId xmlns:a16="http://schemas.microsoft.com/office/drawing/2014/main" id="{FE194CCF-A2DF-9490-7BE8-BB532B1D47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0913" y="4365696"/>
            <a:ext cx="1807579" cy="2367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1080576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51A08AC-F796-409C-AD97-8B476289EC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3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Meiryo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Meiryo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Meiryo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Meiryo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Meiryo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Meiryo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Meiryo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Meiryo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Meiryo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E1B312B-4E9A-405C-9CE8-103254380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0"/>
            <a:ext cx="10853745" cy="6858000"/>
            <a:chOff x="-1" y="0"/>
            <a:chExt cx="10934058" cy="68580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27ED404-4912-4C80-B5EB-98E67EB26A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" y="0"/>
              <a:ext cx="10515600" cy="6858000"/>
            </a:xfrm>
            <a:custGeom>
              <a:avLst/>
              <a:gdLst>
                <a:gd name="connsiteX0" fmla="*/ 0 w 10515600"/>
                <a:gd name="connsiteY0" fmla="*/ 0 h 6858000"/>
                <a:gd name="connsiteX1" fmla="*/ 3039549 w 10515600"/>
                <a:gd name="connsiteY1" fmla="*/ 0 h 6858000"/>
                <a:gd name="connsiteX2" fmla="*/ 3387573 w 10515600"/>
                <a:gd name="connsiteY2" fmla="*/ 0 h 6858000"/>
                <a:gd name="connsiteX3" fmla="*/ 3678072 w 10515600"/>
                <a:gd name="connsiteY3" fmla="*/ 0 h 6858000"/>
                <a:gd name="connsiteX4" fmla="*/ 3721524 w 10515600"/>
                <a:gd name="connsiteY4" fmla="*/ 0 h 6858000"/>
                <a:gd name="connsiteX5" fmla="*/ 4595394 w 10515600"/>
                <a:gd name="connsiteY5" fmla="*/ 0 h 6858000"/>
                <a:gd name="connsiteX6" fmla="*/ 4607603 w 10515600"/>
                <a:gd name="connsiteY6" fmla="*/ 0 h 6858000"/>
                <a:gd name="connsiteX7" fmla="*/ 4733044 w 10515600"/>
                <a:gd name="connsiteY7" fmla="*/ 0 h 6858000"/>
                <a:gd name="connsiteX8" fmla="*/ 6226185 w 10515600"/>
                <a:gd name="connsiteY8" fmla="*/ 0 h 6858000"/>
                <a:gd name="connsiteX9" fmla="*/ 8892577 w 10515600"/>
                <a:gd name="connsiteY9" fmla="*/ 0 h 6858000"/>
                <a:gd name="connsiteX10" fmla="*/ 8914701 w 10515600"/>
                <a:gd name="connsiteY10" fmla="*/ 14997 h 6858000"/>
                <a:gd name="connsiteX11" fmla="*/ 10515600 w 10515600"/>
                <a:gd name="connsiteY11" fmla="*/ 3621656 h 6858000"/>
                <a:gd name="connsiteX12" fmla="*/ 8641250 w 10515600"/>
                <a:gd name="connsiteY12" fmla="*/ 6374814 h 6858000"/>
                <a:gd name="connsiteX13" fmla="*/ 8124602 w 10515600"/>
                <a:gd name="connsiteY13" fmla="*/ 6780599 h 6858000"/>
                <a:gd name="connsiteX14" fmla="*/ 8012846 w 10515600"/>
                <a:gd name="connsiteY14" fmla="*/ 6858000 h 6858000"/>
                <a:gd name="connsiteX15" fmla="*/ 6226185 w 10515600"/>
                <a:gd name="connsiteY15" fmla="*/ 6858000 h 6858000"/>
                <a:gd name="connsiteX16" fmla="*/ 4607603 w 10515600"/>
                <a:gd name="connsiteY16" fmla="*/ 6858000 h 6858000"/>
                <a:gd name="connsiteX17" fmla="*/ 4595394 w 10515600"/>
                <a:gd name="connsiteY17" fmla="*/ 6858000 h 6858000"/>
                <a:gd name="connsiteX18" fmla="*/ 4424650 w 10515600"/>
                <a:gd name="connsiteY18" fmla="*/ 6858000 h 6858000"/>
                <a:gd name="connsiteX19" fmla="*/ 3721524 w 10515600"/>
                <a:gd name="connsiteY19" fmla="*/ 6858000 h 6858000"/>
                <a:gd name="connsiteX20" fmla="*/ 3678072 w 10515600"/>
                <a:gd name="connsiteY20" fmla="*/ 6858000 h 6858000"/>
                <a:gd name="connsiteX21" fmla="*/ 3387573 w 10515600"/>
                <a:gd name="connsiteY21" fmla="*/ 6858000 h 6858000"/>
                <a:gd name="connsiteX22" fmla="*/ 3039549 w 10515600"/>
                <a:gd name="connsiteY22" fmla="*/ 6858000 h 6858000"/>
                <a:gd name="connsiteX23" fmla="*/ 0 w 10515600"/>
                <a:gd name="connsiteY2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0515600" h="6858000">
                  <a:moveTo>
                    <a:pt x="0" y="0"/>
                  </a:moveTo>
                  <a:lnTo>
                    <a:pt x="3039549" y="0"/>
                  </a:lnTo>
                  <a:lnTo>
                    <a:pt x="3387573" y="0"/>
                  </a:lnTo>
                  <a:lnTo>
                    <a:pt x="3678072" y="0"/>
                  </a:lnTo>
                  <a:lnTo>
                    <a:pt x="3721524" y="0"/>
                  </a:lnTo>
                  <a:lnTo>
                    <a:pt x="4595394" y="0"/>
                  </a:lnTo>
                  <a:lnTo>
                    <a:pt x="4607603" y="0"/>
                  </a:lnTo>
                  <a:lnTo>
                    <a:pt x="4733044" y="0"/>
                  </a:lnTo>
                  <a:lnTo>
                    <a:pt x="6226185" y="0"/>
                  </a:lnTo>
                  <a:lnTo>
                    <a:pt x="8892577" y="0"/>
                  </a:lnTo>
                  <a:lnTo>
                    <a:pt x="8914701" y="14997"/>
                  </a:lnTo>
                  <a:cubicBezTo>
                    <a:pt x="9941864" y="754641"/>
                    <a:pt x="10515600" y="2093192"/>
                    <a:pt x="10515600" y="3621656"/>
                  </a:cubicBezTo>
                  <a:cubicBezTo>
                    <a:pt x="10515600" y="4969131"/>
                    <a:pt x="9586875" y="5602839"/>
                    <a:pt x="8641250" y="6374814"/>
                  </a:cubicBezTo>
                  <a:cubicBezTo>
                    <a:pt x="8469047" y="6515397"/>
                    <a:pt x="8298420" y="6653108"/>
                    <a:pt x="8124602" y="6780599"/>
                  </a:cubicBezTo>
                  <a:lnTo>
                    <a:pt x="8012846" y="6858000"/>
                  </a:lnTo>
                  <a:lnTo>
                    <a:pt x="6226185" y="6858000"/>
                  </a:lnTo>
                  <a:lnTo>
                    <a:pt x="4607603" y="6858000"/>
                  </a:lnTo>
                  <a:lnTo>
                    <a:pt x="4595394" y="6858000"/>
                  </a:lnTo>
                  <a:lnTo>
                    <a:pt x="4424650" y="6858000"/>
                  </a:lnTo>
                  <a:lnTo>
                    <a:pt x="3721524" y="6858000"/>
                  </a:lnTo>
                  <a:lnTo>
                    <a:pt x="3678072" y="6858000"/>
                  </a:lnTo>
                  <a:lnTo>
                    <a:pt x="3387573" y="6858000"/>
                  </a:lnTo>
                  <a:lnTo>
                    <a:pt x="3039549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Meiryo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Meiryo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Meiryo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Meiryo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Meiryo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Meiryo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Meiryo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Meiryo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Meiryo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4E58012C-4DA3-4ED3-9500-41F9AF60B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404334" y="0"/>
              <a:ext cx="2529723" cy="6858000"/>
            </a:xfrm>
            <a:custGeom>
              <a:avLst/>
              <a:gdLst>
                <a:gd name="connsiteX0" fmla="*/ 1258269 w 2529723"/>
                <a:gd name="connsiteY0" fmla="*/ 0 h 6858000"/>
                <a:gd name="connsiteX1" fmla="*/ 1275627 w 2529723"/>
                <a:gd name="connsiteY1" fmla="*/ 0 h 6858000"/>
                <a:gd name="connsiteX2" fmla="*/ 1302560 w 2529723"/>
                <a:gd name="connsiteY2" fmla="*/ 24338 h 6858000"/>
                <a:gd name="connsiteX3" fmla="*/ 2522825 w 2529723"/>
                <a:gd name="connsiteY3" fmla="*/ 3678515 h 6858000"/>
                <a:gd name="connsiteX4" fmla="*/ 557500 w 2529723"/>
                <a:gd name="connsiteY4" fmla="*/ 6451411 h 6858000"/>
                <a:gd name="connsiteX5" fmla="*/ 32482 w 2529723"/>
                <a:gd name="connsiteY5" fmla="*/ 6849373 h 6858000"/>
                <a:gd name="connsiteX6" fmla="*/ 19531 w 2529723"/>
                <a:gd name="connsiteY6" fmla="*/ 6858000 h 6858000"/>
                <a:gd name="connsiteX7" fmla="*/ 0 w 2529723"/>
                <a:gd name="connsiteY7" fmla="*/ 6858000 h 6858000"/>
                <a:gd name="connsiteX8" fmla="*/ 14202 w 2529723"/>
                <a:gd name="connsiteY8" fmla="*/ 6848540 h 6858000"/>
                <a:gd name="connsiteX9" fmla="*/ 539221 w 2529723"/>
                <a:gd name="connsiteY9" fmla="*/ 6450578 h 6858000"/>
                <a:gd name="connsiteX10" fmla="*/ 2504546 w 2529723"/>
                <a:gd name="connsiteY10" fmla="*/ 3677682 h 6858000"/>
                <a:gd name="connsiteX11" fmla="*/ 1284280 w 2529723"/>
                <a:gd name="connsiteY11" fmla="*/ 235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9723" h="6858000">
                  <a:moveTo>
                    <a:pt x="1258269" y="0"/>
                  </a:moveTo>
                  <a:lnTo>
                    <a:pt x="1275627" y="0"/>
                  </a:lnTo>
                  <a:lnTo>
                    <a:pt x="1302560" y="24338"/>
                  </a:lnTo>
                  <a:cubicBezTo>
                    <a:pt x="2156831" y="855667"/>
                    <a:pt x="2590622" y="2191755"/>
                    <a:pt x="2522825" y="3678515"/>
                  </a:cubicBezTo>
                  <a:cubicBezTo>
                    <a:pt x="2459072" y="5076606"/>
                    <a:pt x="1519830" y="5692656"/>
                    <a:pt x="557500" y="6451411"/>
                  </a:cubicBezTo>
                  <a:cubicBezTo>
                    <a:pt x="382255" y="6589587"/>
                    <a:pt x="208689" y="6724853"/>
                    <a:pt x="32482" y="6849373"/>
                  </a:cubicBezTo>
                  <a:lnTo>
                    <a:pt x="19531" y="6858000"/>
                  </a:lnTo>
                  <a:lnTo>
                    <a:pt x="0" y="6858000"/>
                  </a:lnTo>
                  <a:lnTo>
                    <a:pt x="14202" y="6848540"/>
                  </a:lnTo>
                  <a:cubicBezTo>
                    <a:pt x="190409" y="6724020"/>
                    <a:pt x="363976" y="6588754"/>
                    <a:pt x="539221" y="6450578"/>
                  </a:cubicBezTo>
                  <a:cubicBezTo>
                    <a:pt x="1501550" y="5691822"/>
                    <a:pt x="2440792" y="5075773"/>
                    <a:pt x="2504546" y="3677682"/>
                  </a:cubicBezTo>
                  <a:cubicBezTo>
                    <a:pt x="2572343" y="2190921"/>
                    <a:pt x="2138551" y="854834"/>
                    <a:pt x="1284280" y="2350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Meiryo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Meiryo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Meiryo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Meiryo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Meiryo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Meiryo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Meiryo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Meiryo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Meiryo"/>
                  <a:ea typeface="+mn-ea"/>
                  <a:cs typeface="+mn-cs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59AC73F7-22BD-4C46-B368-3F03B8478F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84327" y="0"/>
              <a:ext cx="2536434" cy="6858000"/>
            </a:xfrm>
            <a:custGeom>
              <a:avLst/>
              <a:gdLst>
                <a:gd name="connsiteX0" fmla="*/ 879731 w 2536434"/>
                <a:gd name="connsiteY0" fmla="*/ 0 h 6858000"/>
                <a:gd name="connsiteX1" fmla="*/ 913411 w 2536434"/>
                <a:gd name="connsiteY1" fmla="*/ 0 h 6858000"/>
                <a:gd name="connsiteX2" fmla="*/ 935535 w 2536434"/>
                <a:gd name="connsiteY2" fmla="*/ 14997 h 6858000"/>
                <a:gd name="connsiteX3" fmla="*/ 2536434 w 2536434"/>
                <a:gd name="connsiteY3" fmla="*/ 3621656 h 6858000"/>
                <a:gd name="connsiteX4" fmla="*/ 662084 w 2536434"/>
                <a:gd name="connsiteY4" fmla="*/ 6374814 h 6858000"/>
                <a:gd name="connsiteX5" fmla="*/ 145436 w 2536434"/>
                <a:gd name="connsiteY5" fmla="*/ 6780599 h 6858000"/>
                <a:gd name="connsiteX6" fmla="*/ 33680 w 2536434"/>
                <a:gd name="connsiteY6" fmla="*/ 6858000 h 6858000"/>
                <a:gd name="connsiteX7" fmla="*/ 0 w 2536434"/>
                <a:gd name="connsiteY7" fmla="*/ 6858000 h 6858000"/>
                <a:gd name="connsiteX8" fmla="*/ 111756 w 2536434"/>
                <a:gd name="connsiteY8" fmla="*/ 6780599 h 6858000"/>
                <a:gd name="connsiteX9" fmla="*/ 628404 w 2536434"/>
                <a:gd name="connsiteY9" fmla="*/ 6374814 h 6858000"/>
                <a:gd name="connsiteX10" fmla="*/ 2502754 w 2536434"/>
                <a:gd name="connsiteY10" fmla="*/ 3621656 h 6858000"/>
                <a:gd name="connsiteX11" fmla="*/ 901855 w 2536434"/>
                <a:gd name="connsiteY11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36434" h="6858000">
                  <a:moveTo>
                    <a:pt x="879731" y="0"/>
                  </a:moveTo>
                  <a:lnTo>
                    <a:pt x="913411" y="0"/>
                  </a:lnTo>
                  <a:lnTo>
                    <a:pt x="935535" y="14997"/>
                  </a:lnTo>
                  <a:cubicBezTo>
                    <a:pt x="1962698" y="754641"/>
                    <a:pt x="2536434" y="2093192"/>
                    <a:pt x="2536434" y="3621656"/>
                  </a:cubicBezTo>
                  <a:cubicBezTo>
                    <a:pt x="2536434" y="4969131"/>
                    <a:pt x="1607709" y="5602839"/>
                    <a:pt x="662084" y="6374814"/>
                  </a:cubicBezTo>
                  <a:cubicBezTo>
                    <a:pt x="489881" y="6515397"/>
                    <a:pt x="319254" y="6653108"/>
                    <a:pt x="145436" y="6780599"/>
                  </a:cubicBezTo>
                  <a:lnTo>
                    <a:pt x="33680" y="6858000"/>
                  </a:lnTo>
                  <a:lnTo>
                    <a:pt x="0" y="6858000"/>
                  </a:lnTo>
                  <a:lnTo>
                    <a:pt x="111756" y="6780599"/>
                  </a:lnTo>
                  <a:cubicBezTo>
                    <a:pt x="285574" y="6653108"/>
                    <a:pt x="456201" y="6515397"/>
                    <a:pt x="628404" y="6374814"/>
                  </a:cubicBezTo>
                  <a:cubicBezTo>
                    <a:pt x="1574029" y="5602839"/>
                    <a:pt x="2502754" y="4969131"/>
                    <a:pt x="2502754" y="3621656"/>
                  </a:cubicBezTo>
                  <a:cubicBezTo>
                    <a:pt x="2502754" y="2093192"/>
                    <a:pt x="1929018" y="754641"/>
                    <a:pt x="901855" y="1499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Meiryo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Meiryo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Meiryo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Meiryo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Meiryo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Meiryo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Meiryo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Meiryo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Meiryo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5C99F96-8984-456F-BD66-5C019A651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53086" y="0"/>
              <a:ext cx="2261351" cy="6858000"/>
            </a:xfrm>
            <a:custGeom>
              <a:avLst/>
              <a:gdLst>
                <a:gd name="connsiteX0" fmla="*/ 879731 w 2521425"/>
                <a:gd name="connsiteY0" fmla="*/ 0 h 6858000"/>
                <a:gd name="connsiteX1" fmla="*/ 898402 w 2521425"/>
                <a:gd name="connsiteY1" fmla="*/ 0 h 6858000"/>
                <a:gd name="connsiteX2" fmla="*/ 920526 w 2521425"/>
                <a:gd name="connsiteY2" fmla="*/ 14997 h 6858000"/>
                <a:gd name="connsiteX3" fmla="*/ 2521425 w 2521425"/>
                <a:gd name="connsiteY3" fmla="*/ 3621656 h 6858000"/>
                <a:gd name="connsiteX4" fmla="*/ 647075 w 2521425"/>
                <a:gd name="connsiteY4" fmla="*/ 6374814 h 6858000"/>
                <a:gd name="connsiteX5" fmla="*/ 130427 w 2521425"/>
                <a:gd name="connsiteY5" fmla="*/ 6780599 h 6858000"/>
                <a:gd name="connsiteX6" fmla="*/ 18671 w 2521425"/>
                <a:gd name="connsiteY6" fmla="*/ 6858000 h 6858000"/>
                <a:gd name="connsiteX7" fmla="*/ 0 w 2521425"/>
                <a:gd name="connsiteY7" fmla="*/ 6858000 h 6858000"/>
                <a:gd name="connsiteX8" fmla="*/ 111756 w 2521425"/>
                <a:gd name="connsiteY8" fmla="*/ 6780599 h 6858000"/>
                <a:gd name="connsiteX9" fmla="*/ 628404 w 2521425"/>
                <a:gd name="connsiteY9" fmla="*/ 6374814 h 6858000"/>
                <a:gd name="connsiteX10" fmla="*/ 2502754 w 2521425"/>
                <a:gd name="connsiteY10" fmla="*/ 3621656 h 6858000"/>
                <a:gd name="connsiteX11" fmla="*/ 901855 w 2521425"/>
                <a:gd name="connsiteY11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1425" h="6858000">
                  <a:moveTo>
                    <a:pt x="879731" y="0"/>
                  </a:moveTo>
                  <a:lnTo>
                    <a:pt x="898402" y="0"/>
                  </a:lnTo>
                  <a:lnTo>
                    <a:pt x="920526" y="14997"/>
                  </a:lnTo>
                  <a:cubicBezTo>
                    <a:pt x="1947689" y="754641"/>
                    <a:pt x="2521425" y="2093192"/>
                    <a:pt x="2521425" y="3621656"/>
                  </a:cubicBezTo>
                  <a:cubicBezTo>
                    <a:pt x="2521425" y="4969131"/>
                    <a:pt x="1592700" y="5602839"/>
                    <a:pt x="647075" y="6374814"/>
                  </a:cubicBezTo>
                  <a:cubicBezTo>
                    <a:pt x="474872" y="6515397"/>
                    <a:pt x="304245" y="6653108"/>
                    <a:pt x="130427" y="6780599"/>
                  </a:cubicBezTo>
                  <a:lnTo>
                    <a:pt x="18671" y="6858000"/>
                  </a:lnTo>
                  <a:lnTo>
                    <a:pt x="0" y="6858000"/>
                  </a:lnTo>
                  <a:lnTo>
                    <a:pt x="111756" y="6780599"/>
                  </a:lnTo>
                  <a:cubicBezTo>
                    <a:pt x="285574" y="6653108"/>
                    <a:pt x="456201" y="6515397"/>
                    <a:pt x="628404" y="6374814"/>
                  </a:cubicBezTo>
                  <a:cubicBezTo>
                    <a:pt x="1574029" y="5602839"/>
                    <a:pt x="2502754" y="4969131"/>
                    <a:pt x="2502754" y="3621656"/>
                  </a:cubicBezTo>
                  <a:cubicBezTo>
                    <a:pt x="2502754" y="2093192"/>
                    <a:pt x="1929018" y="754641"/>
                    <a:pt x="901855" y="14997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Meiryo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Meiryo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Meiryo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Meiryo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Meiryo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Meiryo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Meiryo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Meiryo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Meiryo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9BC45B5-1337-3099-726E-22BA77A14A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609" y="130582"/>
            <a:ext cx="5866594" cy="671106"/>
          </a:xfrm>
        </p:spPr>
        <p:txBody>
          <a:bodyPr anchor="b">
            <a:normAutofit fontScale="90000"/>
          </a:bodyPr>
          <a:lstStyle/>
          <a:p>
            <a:r>
              <a:rPr lang="en-US" sz="4000">
                <a:latin typeface="Cambria Math" panose="02040503050406030204" pitchFamily="18" charset="0"/>
                <a:ea typeface="Cambria Math" panose="02040503050406030204" pitchFamily="18" charset="0"/>
              </a:rPr>
              <a:t>Keyword list</a:t>
            </a:r>
            <a:endParaRPr lang="ru-RU" sz="400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1B65F5EA-987C-C2FF-7FBF-0C91533C5D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0559" y="1144935"/>
            <a:ext cx="9818851" cy="4943350"/>
          </a:xfrm>
        </p:spPr>
        <p:txBody>
          <a:bodyPr>
            <a:normAutofit/>
          </a:bodyPr>
          <a:lstStyle/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2800" spc="0" dirty="0">
                <a:latin typeface="Cambria Math" panose="02040503050406030204" pitchFamily="18" charset="0"/>
                <a:ea typeface="Cambria Math" panose="02040503050406030204" pitchFamily="18" charset="0"/>
              </a:rPr>
              <a:t>В </a:t>
            </a:r>
            <a:r>
              <a:rPr lang="ru-RU" sz="2800" spc="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Elixir</a:t>
            </a:r>
            <a:r>
              <a:rPr lang="ru-RU" sz="2800" spc="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ru-RU" sz="2800" spc="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keyword</a:t>
            </a:r>
            <a:r>
              <a:rPr lang="ru-RU" sz="2800" spc="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ru-RU" sz="2800" spc="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list</a:t>
            </a:r>
            <a:r>
              <a:rPr lang="ru-RU" sz="2800" spc="0" dirty="0">
                <a:latin typeface="Cambria Math" panose="02040503050406030204" pitchFamily="18" charset="0"/>
                <a:ea typeface="Cambria Math" panose="02040503050406030204" pitchFamily="18" charset="0"/>
              </a:rPr>
              <a:t> — это специальный тип данных, представляющий собой список кортежей, где каждый кортеж состоит из ключа и значения. Ключи в </a:t>
            </a:r>
            <a:r>
              <a:rPr lang="ru-RU" sz="2800" spc="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keyword</a:t>
            </a:r>
            <a:r>
              <a:rPr lang="ru-RU" sz="2800" spc="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ru-RU" sz="2800" spc="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list</a:t>
            </a:r>
            <a:r>
              <a:rPr lang="ru-RU" sz="2800" spc="0" dirty="0">
                <a:latin typeface="Cambria Math" panose="02040503050406030204" pitchFamily="18" charset="0"/>
                <a:ea typeface="Cambria Math" panose="02040503050406030204" pitchFamily="18" charset="0"/>
              </a:rPr>
              <a:t> всегда являются атомами и могут повторяться. Это делает </a:t>
            </a:r>
            <a:r>
              <a:rPr lang="ru-RU" sz="2800" spc="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keyword</a:t>
            </a:r>
            <a:r>
              <a:rPr lang="ru-RU" sz="2800" spc="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ru-RU" sz="2800" spc="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list</a:t>
            </a:r>
            <a:r>
              <a:rPr lang="ru-RU" sz="2800" spc="0" dirty="0">
                <a:latin typeface="Cambria Math" panose="02040503050406030204" pitchFamily="18" charset="0"/>
                <a:ea typeface="Cambria Math" panose="02040503050406030204" pitchFamily="18" charset="0"/>
              </a:rPr>
              <a:t> удобным для хранения параметров и опций.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4714798-4F90-1EA1-5482-B8868BE31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220" y="3989629"/>
            <a:ext cx="8236956" cy="411058"/>
          </a:xfrm>
          <a:prstGeom prst="rect">
            <a:avLst/>
          </a:prstGeom>
        </p:spPr>
      </p:pic>
      <p:pic>
        <p:nvPicPr>
          <p:cNvPr id="14338" name="Picture 2" descr="Picture background">
            <a:extLst>
              <a:ext uri="{FF2B5EF4-FFF2-40B4-BE49-F238E27FC236}">
                <a16:creationId xmlns:a16="http://schemas.microsoft.com/office/drawing/2014/main" id="{9EC38FA6-3C5B-64C4-7E30-C41C297713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4669" y="4639884"/>
            <a:ext cx="2344366" cy="2146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 descr="Elixir Collector12">
            <a:extLst>
              <a:ext uri="{FF2B5EF4-FFF2-40B4-BE49-F238E27FC236}">
                <a16:creationId xmlns:a16="http://schemas.microsoft.com/office/drawing/2014/main" id="{6BFB7EFF-71B8-7DD2-B1BA-042B1A7BC3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3855" y="4398062"/>
            <a:ext cx="1823041" cy="2388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9316849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51A08AC-F796-409C-AD97-8B476289EC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3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Meiryo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Meiryo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Meiryo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Meiryo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Meiryo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Meiryo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Meiryo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Meiryo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Meiryo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E1B312B-4E9A-405C-9CE8-103254380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0"/>
            <a:ext cx="10853745" cy="6858000"/>
            <a:chOff x="-1" y="0"/>
            <a:chExt cx="10934058" cy="68580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27ED404-4912-4C80-B5EB-98E67EB26A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" y="0"/>
              <a:ext cx="10515600" cy="6858000"/>
            </a:xfrm>
            <a:custGeom>
              <a:avLst/>
              <a:gdLst>
                <a:gd name="connsiteX0" fmla="*/ 0 w 10515600"/>
                <a:gd name="connsiteY0" fmla="*/ 0 h 6858000"/>
                <a:gd name="connsiteX1" fmla="*/ 3039549 w 10515600"/>
                <a:gd name="connsiteY1" fmla="*/ 0 h 6858000"/>
                <a:gd name="connsiteX2" fmla="*/ 3387573 w 10515600"/>
                <a:gd name="connsiteY2" fmla="*/ 0 h 6858000"/>
                <a:gd name="connsiteX3" fmla="*/ 3678072 w 10515600"/>
                <a:gd name="connsiteY3" fmla="*/ 0 h 6858000"/>
                <a:gd name="connsiteX4" fmla="*/ 3721524 w 10515600"/>
                <a:gd name="connsiteY4" fmla="*/ 0 h 6858000"/>
                <a:gd name="connsiteX5" fmla="*/ 4595394 w 10515600"/>
                <a:gd name="connsiteY5" fmla="*/ 0 h 6858000"/>
                <a:gd name="connsiteX6" fmla="*/ 4607603 w 10515600"/>
                <a:gd name="connsiteY6" fmla="*/ 0 h 6858000"/>
                <a:gd name="connsiteX7" fmla="*/ 4733044 w 10515600"/>
                <a:gd name="connsiteY7" fmla="*/ 0 h 6858000"/>
                <a:gd name="connsiteX8" fmla="*/ 6226185 w 10515600"/>
                <a:gd name="connsiteY8" fmla="*/ 0 h 6858000"/>
                <a:gd name="connsiteX9" fmla="*/ 8892577 w 10515600"/>
                <a:gd name="connsiteY9" fmla="*/ 0 h 6858000"/>
                <a:gd name="connsiteX10" fmla="*/ 8914701 w 10515600"/>
                <a:gd name="connsiteY10" fmla="*/ 14997 h 6858000"/>
                <a:gd name="connsiteX11" fmla="*/ 10515600 w 10515600"/>
                <a:gd name="connsiteY11" fmla="*/ 3621656 h 6858000"/>
                <a:gd name="connsiteX12" fmla="*/ 8641250 w 10515600"/>
                <a:gd name="connsiteY12" fmla="*/ 6374814 h 6858000"/>
                <a:gd name="connsiteX13" fmla="*/ 8124602 w 10515600"/>
                <a:gd name="connsiteY13" fmla="*/ 6780599 h 6858000"/>
                <a:gd name="connsiteX14" fmla="*/ 8012846 w 10515600"/>
                <a:gd name="connsiteY14" fmla="*/ 6858000 h 6858000"/>
                <a:gd name="connsiteX15" fmla="*/ 6226185 w 10515600"/>
                <a:gd name="connsiteY15" fmla="*/ 6858000 h 6858000"/>
                <a:gd name="connsiteX16" fmla="*/ 4607603 w 10515600"/>
                <a:gd name="connsiteY16" fmla="*/ 6858000 h 6858000"/>
                <a:gd name="connsiteX17" fmla="*/ 4595394 w 10515600"/>
                <a:gd name="connsiteY17" fmla="*/ 6858000 h 6858000"/>
                <a:gd name="connsiteX18" fmla="*/ 4424650 w 10515600"/>
                <a:gd name="connsiteY18" fmla="*/ 6858000 h 6858000"/>
                <a:gd name="connsiteX19" fmla="*/ 3721524 w 10515600"/>
                <a:gd name="connsiteY19" fmla="*/ 6858000 h 6858000"/>
                <a:gd name="connsiteX20" fmla="*/ 3678072 w 10515600"/>
                <a:gd name="connsiteY20" fmla="*/ 6858000 h 6858000"/>
                <a:gd name="connsiteX21" fmla="*/ 3387573 w 10515600"/>
                <a:gd name="connsiteY21" fmla="*/ 6858000 h 6858000"/>
                <a:gd name="connsiteX22" fmla="*/ 3039549 w 10515600"/>
                <a:gd name="connsiteY22" fmla="*/ 6858000 h 6858000"/>
                <a:gd name="connsiteX23" fmla="*/ 0 w 10515600"/>
                <a:gd name="connsiteY2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0515600" h="6858000">
                  <a:moveTo>
                    <a:pt x="0" y="0"/>
                  </a:moveTo>
                  <a:lnTo>
                    <a:pt x="3039549" y="0"/>
                  </a:lnTo>
                  <a:lnTo>
                    <a:pt x="3387573" y="0"/>
                  </a:lnTo>
                  <a:lnTo>
                    <a:pt x="3678072" y="0"/>
                  </a:lnTo>
                  <a:lnTo>
                    <a:pt x="3721524" y="0"/>
                  </a:lnTo>
                  <a:lnTo>
                    <a:pt x="4595394" y="0"/>
                  </a:lnTo>
                  <a:lnTo>
                    <a:pt x="4607603" y="0"/>
                  </a:lnTo>
                  <a:lnTo>
                    <a:pt x="4733044" y="0"/>
                  </a:lnTo>
                  <a:lnTo>
                    <a:pt x="6226185" y="0"/>
                  </a:lnTo>
                  <a:lnTo>
                    <a:pt x="8892577" y="0"/>
                  </a:lnTo>
                  <a:lnTo>
                    <a:pt x="8914701" y="14997"/>
                  </a:lnTo>
                  <a:cubicBezTo>
                    <a:pt x="9941864" y="754641"/>
                    <a:pt x="10515600" y="2093192"/>
                    <a:pt x="10515600" y="3621656"/>
                  </a:cubicBezTo>
                  <a:cubicBezTo>
                    <a:pt x="10515600" y="4969131"/>
                    <a:pt x="9586875" y="5602839"/>
                    <a:pt x="8641250" y="6374814"/>
                  </a:cubicBezTo>
                  <a:cubicBezTo>
                    <a:pt x="8469047" y="6515397"/>
                    <a:pt x="8298420" y="6653108"/>
                    <a:pt x="8124602" y="6780599"/>
                  </a:cubicBezTo>
                  <a:lnTo>
                    <a:pt x="8012846" y="6858000"/>
                  </a:lnTo>
                  <a:lnTo>
                    <a:pt x="6226185" y="6858000"/>
                  </a:lnTo>
                  <a:lnTo>
                    <a:pt x="4607603" y="6858000"/>
                  </a:lnTo>
                  <a:lnTo>
                    <a:pt x="4595394" y="6858000"/>
                  </a:lnTo>
                  <a:lnTo>
                    <a:pt x="4424650" y="6858000"/>
                  </a:lnTo>
                  <a:lnTo>
                    <a:pt x="3721524" y="6858000"/>
                  </a:lnTo>
                  <a:lnTo>
                    <a:pt x="3678072" y="6858000"/>
                  </a:lnTo>
                  <a:lnTo>
                    <a:pt x="3387573" y="6858000"/>
                  </a:lnTo>
                  <a:lnTo>
                    <a:pt x="3039549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Meiryo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Meiryo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Meiryo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Meiryo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Meiryo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Meiryo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Meiryo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Meiryo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Meiryo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4E58012C-4DA3-4ED3-9500-41F9AF60B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404334" y="0"/>
              <a:ext cx="2529723" cy="6858000"/>
            </a:xfrm>
            <a:custGeom>
              <a:avLst/>
              <a:gdLst>
                <a:gd name="connsiteX0" fmla="*/ 1258269 w 2529723"/>
                <a:gd name="connsiteY0" fmla="*/ 0 h 6858000"/>
                <a:gd name="connsiteX1" fmla="*/ 1275627 w 2529723"/>
                <a:gd name="connsiteY1" fmla="*/ 0 h 6858000"/>
                <a:gd name="connsiteX2" fmla="*/ 1302560 w 2529723"/>
                <a:gd name="connsiteY2" fmla="*/ 24338 h 6858000"/>
                <a:gd name="connsiteX3" fmla="*/ 2522825 w 2529723"/>
                <a:gd name="connsiteY3" fmla="*/ 3678515 h 6858000"/>
                <a:gd name="connsiteX4" fmla="*/ 557500 w 2529723"/>
                <a:gd name="connsiteY4" fmla="*/ 6451411 h 6858000"/>
                <a:gd name="connsiteX5" fmla="*/ 32482 w 2529723"/>
                <a:gd name="connsiteY5" fmla="*/ 6849373 h 6858000"/>
                <a:gd name="connsiteX6" fmla="*/ 19531 w 2529723"/>
                <a:gd name="connsiteY6" fmla="*/ 6858000 h 6858000"/>
                <a:gd name="connsiteX7" fmla="*/ 0 w 2529723"/>
                <a:gd name="connsiteY7" fmla="*/ 6858000 h 6858000"/>
                <a:gd name="connsiteX8" fmla="*/ 14202 w 2529723"/>
                <a:gd name="connsiteY8" fmla="*/ 6848540 h 6858000"/>
                <a:gd name="connsiteX9" fmla="*/ 539221 w 2529723"/>
                <a:gd name="connsiteY9" fmla="*/ 6450578 h 6858000"/>
                <a:gd name="connsiteX10" fmla="*/ 2504546 w 2529723"/>
                <a:gd name="connsiteY10" fmla="*/ 3677682 h 6858000"/>
                <a:gd name="connsiteX11" fmla="*/ 1284280 w 2529723"/>
                <a:gd name="connsiteY11" fmla="*/ 235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9723" h="6858000">
                  <a:moveTo>
                    <a:pt x="1258269" y="0"/>
                  </a:moveTo>
                  <a:lnTo>
                    <a:pt x="1275627" y="0"/>
                  </a:lnTo>
                  <a:lnTo>
                    <a:pt x="1302560" y="24338"/>
                  </a:lnTo>
                  <a:cubicBezTo>
                    <a:pt x="2156831" y="855667"/>
                    <a:pt x="2590622" y="2191755"/>
                    <a:pt x="2522825" y="3678515"/>
                  </a:cubicBezTo>
                  <a:cubicBezTo>
                    <a:pt x="2459072" y="5076606"/>
                    <a:pt x="1519830" y="5692656"/>
                    <a:pt x="557500" y="6451411"/>
                  </a:cubicBezTo>
                  <a:cubicBezTo>
                    <a:pt x="382255" y="6589587"/>
                    <a:pt x="208689" y="6724853"/>
                    <a:pt x="32482" y="6849373"/>
                  </a:cubicBezTo>
                  <a:lnTo>
                    <a:pt x="19531" y="6858000"/>
                  </a:lnTo>
                  <a:lnTo>
                    <a:pt x="0" y="6858000"/>
                  </a:lnTo>
                  <a:lnTo>
                    <a:pt x="14202" y="6848540"/>
                  </a:lnTo>
                  <a:cubicBezTo>
                    <a:pt x="190409" y="6724020"/>
                    <a:pt x="363976" y="6588754"/>
                    <a:pt x="539221" y="6450578"/>
                  </a:cubicBezTo>
                  <a:cubicBezTo>
                    <a:pt x="1501550" y="5691822"/>
                    <a:pt x="2440792" y="5075773"/>
                    <a:pt x="2504546" y="3677682"/>
                  </a:cubicBezTo>
                  <a:cubicBezTo>
                    <a:pt x="2572343" y="2190921"/>
                    <a:pt x="2138551" y="854834"/>
                    <a:pt x="1284280" y="2350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Meiryo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Meiryo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Meiryo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Meiryo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Meiryo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Meiryo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Meiryo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Meiryo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Meiryo"/>
                  <a:ea typeface="+mn-ea"/>
                  <a:cs typeface="+mn-cs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59AC73F7-22BD-4C46-B368-3F03B8478F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84327" y="0"/>
              <a:ext cx="2536434" cy="6858000"/>
            </a:xfrm>
            <a:custGeom>
              <a:avLst/>
              <a:gdLst>
                <a:gd name="connsiteX0" fmla="*/ 879731 w 2536434"/>
                <a:gd name="connsiteY0" fmla="*/ 0 h 6858000"/>
                <a:gd name="connsiteX1" fmla="*/ 913411 w 2536434"/>
                <a:gd name="connsiteY1" fmla="*/ 0 h 6858000"/>
                <a:gd name="connsiteX2" fmla="*/ 935535 w 2536434"/>
                <a:gd name="connsiteY2" fmla="*/ 14997 h 6858000"/>
                <a:gd name="connsiteX3" fmla="*/ 2536434 w 2536434"/>
                <a:gd name="connsiteY3" fmla="*/ 3621656 h 6858000"/>
                <a:gd name="connsiteX4" fmla="*/ 662084 w 2536434"/>
                <a:gd name="connsiteY4" fmla="*/ 6374814 h 6858000"/>
                <a:gd name="connsiteX5" fmla="*/ 145436 w 2536434"/>
                <a:gd name="connsiteY5" fmla="*/ 6780599 h 6858000"/>
                <a:gd name="connsiteX6" fmla="*/ 33680 w 2536434"/>
                <a:gd name="connsiteY6" fmla="*/ 6858000 h 6858000"/>
                <a:gd name="connsiteX7" fmla="*/ 0 w 2536434"/>
                <a:gd name="connsiteY7" fmla="*/ 6858000 h 6858000"/>
                <a:gd name="connsiteX8" fmla="*/ 111756 w 2536434"/>
                <a:gd name="connsiteY8" fmla="*/ 6780599 h 6858000"/>
                <a:gd name="connsiteX9" fmla="*/ 628404 w 2536434"/>
                <a:gd name="connsiteY9" fmla="*/ 6374814 h 6858000"/>
                <a:gd name="connsiteX10" fmla="*/ 2502754 w 2536434"/>
                <a:gd name="connsiteY10" fmla="*/ 3621656 h 6858000"/>
                <a:gd name="connsiteX11" fmla="*/ 901855 w 2536434"/>
                <a:gd name="connsiteY11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36434" h="6858000">
                  <a:moveTo>
                    <a:pt x="879731" y="0"/>
                  </a:moveTo>
                  <a:lnTo>
                    <a:pt x="913411" y="0"/>
                  </a:lnTo>
                  <a:lnTo>
                    <a:pt x="935535" y="14997"/>
                  </a:lnTo>
                  <a:cubicBezTo>
                    <a:pt x="1962698" y="754641"/>
                    <a:pt x="2536434" y="2093192"/>
                    <a:pt x="2536434" y="3621656"/>
                  </a:cubicBezTo>
                  <a:cubicBezTo>
                    <a:pt x="2536434" y="4969131"/>
                    <a:pt x="1607709" y="5602839"/>
                    <a:pt x="662084" y="6374814"/>
                  </a:cubicBezTo>
                  <a:cubicBezTo>
                    <a:pt x="489881" y="6515397"/>
                    <a:pt x="319254" y="6653108"/>
                    <a:pt x="145436" y="6780599"/>
                  </a:cubicBezTo>
                  <a:lnTo>
                    <a:pt x="33680" y="6858000"/>
                  </a:lnTo>
                  <a:lnTo>
                    <a:pt x="0" y="6858000"/>
                  </a:lnTo>
                  <a:lnTo>
                    <a:pt x="111756" y="6780599"/>
                  </a:lnTo>
                  <a:cubicBezTo>
                    <a:pt x="285574" y="6653108"/>
                    <a:pt x="456201" y="6515397"/>
                    <a:pt x="628404" y="6374814"/>
                  </a:cubicBezTo>
                  <a:cubicBezTo>
                    <a:pt x="1574029" y="5602839"/>
                    <a:pt x="2502754" y="4969131"/>
                    <a:pt x="2502754" y="3621656"/>
                  </a:cubicBezTo>
                  <a:cubicBezTo>
                    <a:pt x="2502754" y="2093192"/>
                    <a:pt x="1929018" y="754641"/>
                    <a:pt x="901855" y="1499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Meiryo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Meiryo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Meiryo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Meiryo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Meiryo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Meiryo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Meiryo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Meiryo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Meiryo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5C99F96-8984-456F-BD66-5C019A651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53086" y="0"/>
              <a:ext cx="2261351" cy="6858000"/>
            </a:xfrm>
            <a:custGeom>
              <a:avLst/>
              <a:gdLst>
                <a:gd name="connsiteX0" fmla="*/ 879731 w 2521425"/>
                <a:gd name="connsiteY0" fmla="*/ 0 h 6858000"/>
                <a:gd name="connsiteX1" fmla="*/ 898402 w 2521425"/>
                <a:gd name="connsiteY1" fmla="*/ 0 h 6858000"/>
                <a:gd name="connsiteX2" fmla="*/ 920526 w 2521425"/>
                <a:gd name="connsiteY2" fmla="*/ 14997 h 6858000"/>
                <a:gd name="connsiteX3" fmla="*/ 2521425 w 2521425"/>
                <a:gd name="connsiteY3" fmla="*/ 3621656 h 6858000"/>
                <a:gd name="connsiteX4" fmla="*/ 647075 w 2521425"/>
                <a:gd name="connsiteY4" fmla="*/ 6374814 h 6858000"/>
                <a:gd name="connsiteX5" fmla="*/ 130427 w 2521425"/>
                <a:gd name="connsiteY5" fmla="*/ 6780599 h 6858000"/>
                <a:gd name="connsiteX6" fmla="*/ 18671 w 2521425"/>
                <a:gd name="connsiteY6" fmla="*/ 6858000 h 6858000"/>
                <a:gd name="connsiteX7" fmla="*/ 0 w 2521425"/>
                <a:gd name="connsiteY7" fmla="*/ 6858000 h 6858000"/>
                <a:gd name="connsiteX8" fmla="*/ 111756 w 2521425"/>
                <a:gd name="connsiteY8" fmla="*/ 6780599 h 6858000"/>
                <a:gd name="connsiteX9" fmla="*/ 628404 w 2521425"/>
                <a:gd name="connsiteY9" fmla="*/ 6374814 h 6858000"/>
                <a:gd name="connsiteX10" fmla="*/ 2502754 w 2521425"/>
                <a:gd name="connsiteY10" fmla="*/ 3621656 h 6858000"/>
                <a:gd name="connsiteX11" fmla="*/ 901855 w 2521425"/>
                <a:gd name="connsiteY11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1425" h="6858000">
                  <a:moveTo>
                    <a:pt x="879731" y="0"/>
                  </a:moveTo>
                  <a:lnTo>
                    <a:pt x="898402" y="0"/>
                  </a:lnTo>
                  <a:lnTo>
                    <a:pt x="920526" y="14997"/>
                  </a:lnTo>
                  <a:cubicBezTo>
                    <a:pt x="1947689" y="754641"/>
                    <a:pt x="2521425" y="2093192"/>
                    <a:pt x="2521425" y="3621656"/>
                  </a:cubicBezTo>
                  <a:cubicBezTo>
                    <a:pt x="2521425" y="4969131"/>
                    <a:pt x="1592700" y="5602839"/>
                    <a:pt x="647075" y="6374814"/>
                  </a:cubicBezTo>
                  <a:cubicBezTo>
                    <a:pt x="474872" y="6515397"/>
                    <a:pt x="304245" y="6653108"/>
                    <a:pt x="130427" y="6780599"/>
                  </a:cubicBezTo>
                  <a:lnTo>
                    <a:pt x="18671" y="6858000"/>
                  </a:lnTo>
                  <a:lnTo>
                    <a:pt x="0" y="6858000"/>
                  </a:lnTo>
                  <a:lnTo>
                    <a:pt x="111756" y="6780599"/>
                  </a:lnTo>
                  <a:cubicBezTo>
                    <a:pt x="285574" y="6653108"/>
                    <a:pt x="456201" y="6515397"/>
                    <a:pt x="628404" y="6374814"/>
                  </a:cubicBezTo>
                  <a:cubicBezTo>
                    <a:pt x="1574029" y="5602839"/>
                    <a:pt x="2502754" y="4969131"/>
                    <a:pt x="2502754" y="3621656"/>
                  </a:cubicBezTo>
                  <a:cubicBezTo>
                    <a:pt x="2502754" y="2093192"/>
                    <a:pt x="1929018" y="754641"/>
                    <a:pt x="901855" y="14997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Meiryo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Meiryo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Meiryo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Meiryo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Meiryo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Meiryo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Meiryo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Meiryo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Meiryo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9BC45B5-1337-3099-726E-22BA77A14A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608" y="197348"/>
            <a:ext cx="9057520" cy="662038"/>
          </a:xfrm>
        </p:spPr>
        <p:txBody>
          <a:bodyPr anchor="b">
            <a:normAutofit fontScale="90000"/>
          </a:bodyPr>
          <a:lstStyle/>
          <a:p>
            <a:r>
              <a:rPr lang="ru-RU" sz="4000">
                <a:latin typeface="Cambria Math" panose="02040503050406030204" pitchFamily="18" charset="0"/>
                <a:ea typeface="Cambria Math" panose="02040503050406030204" pitchFamily="18" charset="0"/>
              </a:rPr>
              <a:t>Доступ к элементам контейнеров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E02A28E-C46D-1797-AF31-A76FE9C47A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1608" y="1056734"/>
            <a:ext cx="9057520" cy="4929396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spc="0" dirty="0">
                <a:latin typeface="Cambria Math" panose="02040503050406030204" pitchFamily="18" charset="0"/>
                <a:ea typeface="Cambria Math" panose="02040503050406030204" pitchFamily="18" charset="0"/>
              </a:rPr>
              <a:t>List –</a:t>
            </a:r>
            <a:endParaRPr lang="ru-RU" sz="2400" spc="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en-US" sz="2400" spc="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spc="0" dirty="0">
                <a:latin typeface="Cambria Math" panose="02040503050406030204" pitchFamily="18" charset="0"/>
                <a:ea typeface="Cambria Math" panose="02040503050406030204" pitchFamily="18" charset="0"/>
              </a:rPr>
              <a:t>Tuple –</a:t>
            </a:r>
            <a:endParaRPr lang="ru-RU" sz="2400" spc="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en-US" sz="2400" spc="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spc="0" dirty="0">
                <a:latin typeface="Cambria Math" panose="02040503050406030204" pitchFamily="18" charset="0"/>
                <a:ea typeface="Cambria Math" panose="02040503050406030204" pitchFamily="18" charset="0"/>
              </a:rPr>
              <a:t>Map –</a:t>
            </a:r>
            <a:endParaRPr lang="ru-RU" sz="2400" spc="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en-US" sz="2400" spc="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spc="0" dirty="0">
                <a:latin typeface="Cambria Math" panose="02040503050406030204" pitchFamily="18" charset="0"/>
                <a:ea typeface="Cambria Math" panose="02040503050406030204" pitchFamily="18" charset="0"/>
              </a:rPr>
              <a:t>Keyword list -   </a:t>
            </a: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D2D37507-7648-EC6E-B01F-0649A183F4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8459" y="1083650"/>
            <a:ext cx="5427281" cy="704080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ACD91AB8-53AB-5543-DFDA-6F562A3F47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8459" y="2543866"/>
            <a:ext cx="4587207" cy="401901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732C78C9-1045-699E-F93E-AA8E078CC5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7135" y="3769047"/>
            <a:ext cx="4559563" cy="543687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702D4F82-77A5-A800-511D-FFB5519706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67135" y="5086618"/>
            <a:ext cx="5194244" cy="503685"/>
          </a:xfrm>
          <a:prstGeom prst="rect">
            <a:avLst/>
          </a:prstGeom>
        </p:spPr>
      </p:pic>
      <p:pic>
        <p:nvPicPr>
          <p:cNvPr id="15362" name="Picture 2" descr="Picture background">
            <a:extLst>
              <a:ext uri="{FF2B5EF4-FFF2-40B4-BE49-F238E27FC236}">
                <a16:creationId xmlns:a16="http://schemas.microsoft.com/office/drawing/2014/main" id="{B5EDA3CE-0760-B9F0-EAB0-F28C384E60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0281" y="2602345"/>
            <a:ext cx="2189144" cy="2004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 descr="Elixir Collector13">
            <a:extLst>
              <a:ext uri="{FF2B5EF4-FFF2-40B4-BE49-F238E27FC236}">
                <a16:creationId xmlns:a16="http://schemas.microsoft.com/office/drawing/2014/main" id="{6CDF0B68-F00D-22A3-C065-54F0E3FAEA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6806" y="4626303"/>
            <a:ext cx="1703586" cy="2231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9939090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51A08AC-F796-409C-AD97-8B476289EC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3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Meiryo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Meiryo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Meiryo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Meiryo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Meiryo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Meiryo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Meiryo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Meiryo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Meiryo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E1B312B-4E9A-405C-9CE8-103254380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0"/>
            <a:ext cx="10853745" cy="6858000"/>
            <a:chOff x="-1" y="0"/>
            <a:chExt cx="10934058" cy="68580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27ED404-4912-4C80-B5EB-98E67EB26A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" y="0"/>
              <a:ext cx="10515600" cy="6858000"/>
            </a:xfrm>
            <a:custGeom>
              <a:avLst/>
              <a:gdLst>
                <a:gd name="connsiteX0" fmla="*/ 0 w 10515600"/>
                <a:gd name="connsiteY0" fmla="*/ 0 h 6858000"/>
                <a:gd name="connsiteX1" fmla="*/ 3039549 w 10515600"/>
                <a:gd name="connsiteY1" fmla="*/ 0 h 6858000"/>
                <a:gd name="connsiteX2" fmla="*/ 3387573 w 10515600"/>
                <a:gd name="connsiteY2" fmla="*/ 0 h 6858000"/>
                <a:gd name="connsiteX3" fmla="*/ 3678072 w 10515600"/>
                <a:gd name="connsiteY3" fmla="*/ 0 h 6858000"/>
                <a:gd name="connsiteX4" fmla="*/ 3721524 w 10515600"/>
                <a:gd name="connsiteY4" fmla="*/ 0 h 6858000"/>
                <a:gd name="connsiteX5" fmla="*/ 4595394 w 10515600"/>
                <a:gd name="connsiteY5" fmla="*/ 0 h 6858000"/>
                <a:gd name="connsiteX6" fmla="*/ 4607603 w 10515600"/>
                <a:gd name="connsiteY6" fmla="*/ 0 h 6858000"/>
                <a:gd name="connsiteX7" fmla="*/ 4733044 w 10515600"/>
                <a:gd name="connsiteY7" fmla="*/ 0 h 6858000"/>
                <a:gd name="connsiteX8" fmla="*/ 6226185 w 10515600"/>
                <a:gd name="connsiteY8" fmla="*/ 0 h 6858000"/>
                <a:gd name="connsiteX9" fmla="*/ 8892577 w 10515600"/>
                <a:gd name="connsiteY9" fmla="*/ 0 h 6858000"/>
                <a:gd name="connsiteX10" fmla="*/ 8914701 w 10515600"/>
                <a:gd name="connsiteY10" fmla="*/ 14997 h 6858000"/>
                <a:gd name="connsiteX11" fmla="*/ 10515600 w 10515600"/>
                <a:gd name="connsiteY11" fmla="*/ 3621656 h 6858000"/>
                <a:gd name="connsiteX12" fmla="*/ 8641250 w 10515600"/>
                <a:gd name="connsiteY12" fmla="*/ 6374814 h 6858000"/>
                <a:gd name="connsiteX13" fmla="*/ 8124602 w 10515600"/>
                <a:gd name="connsiteY13" fmla="*/ 6780599 h 6858000"/>
                <a:gd name="connsiteX14" fmla="*/ 8012846 w 10515600"/>
                <a:gd name="connsiteY14" fmla="*/ 6858000 h 6858000"/>
                <a:gd name="connsiteX15" fmla="*/ 6226185 w 10515600"/>
                <a:gd name="connsiteY15" fmla="*/ 6858000 h 6858000"/>
                <a:gd name="connsiteX16" fmla="*/ 4607603 w 10515600"/>
                <a:gd name="connsiteY16" fmla="*/ 6858000 h 6858000"/>
                <a:gd name="connsiteX17" fmla="*/ 4595394 w 10515600"/>
                <a:gd name="connsiteY17" fmla="*/ 6858000 h 6858000"/>
                <a:gd name="connsiteX18" fmla="*/ 4424650 w 10515600"/>
                <a:gd name="connsiteY18" fmla="*/ 6858000 h 6858000"/>
                <a:gd name="connsiteX19" fmla="*/ 3721524 w 10515600"/>
                <a:gd name="connsiteY19" fmla="*/ 6858000 h 6858000"/>
                <a:gd name="connsiteX20" fmla="*/ 3678072 w 10515600"/>
                <a:gd name="connsiteY20" fmla="*/ 6858000 h 6858000"/>
                <a:gd name="connsiteX21" fmla="*/ 3387573 w 10515600"/>
                <a:gd name="connsiteY21" fmla="*/ 6858000 h 6858000"/>
                <a:gd name="connsiteX22" fmla="*/ 3039549 w 10515600"/>
                <a:gd name="connsiteY22" fmla="*/ 6858000 h 6858000"/>
                <a:gd name="connsiteX23" fmla="*/ 0 w 10515600"/>
                <a:gd name="connsiteY2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0515600" h="6858000">
                  <a:moveTo>
                    <a:pt x="0" y="0"/>
                  </a:moveTo>
                  <a:lnTo>
                    <a:pt x="3039549" y="0"/>
                  </a:lnTo>
                  <a:lnTo>
                    <a:pt x="3387573" y="0"/>
                  </a:lnTo>
                  <a:lnTo>
                    <a:pt x="3678072" y="0"/>
                  </a:lnTo>
                  <a:lnTo>
                    <a:pt x="3721524" y="0"/>
                  </a:lnTo>
                  <a:lnTo>
                    <a:pt x="4595394" y="0"/>
                  </a:lnTo>
                  <a:lnTo>
                    <a:pt x="4607603" y="0"/>
                  </a:lnTo>
                  <a:lnTo>
                    <a:pt x="4733044" y="0"/>
                  </a:lnTo>
                  <a:lnTo>
                    <a:pt x="6226185" y="0"/>
                  </a:lnTo>
                  <a:lnTo>
                    <a:pt x="8892577" y="0"/>
                  </a:lnTo>
                  <a:lnTo>
                    <a:pt x="8914701" y="14997"/>
                  </a:lnTo>
                  <a:cubicBezTo>
                    <a:pt x="9941864" y="754641"/>
                    <a:pt x="10515600" y="2093192"/>
                    <a:pt x="10515600" y="3621656"/>
                  </a:cubicBezTo>
                  <a:cubicBezTo>
                    <a:pt x="10515600" y="4969131"/>
                    <a:pt x="9586875" y="5602839"/>
                    <a:pt x="8641250" y="6374814"/>
                  </a:cubicBezTo>
                  <a:cubicBezTo>
                    <a:pt x="8469047" y="6515397"/>
                    <a:pt x="8298420" y="6653108"/>
                    <a:pt x="8124602" y="6780599"/>
                  </a:cubicBezTo>
                  <a:lnTo>
                    <a:pt x="8012846" y="6858000"/>
                  </a:lnTo>
                  <a:lnTo>
                    <a:pt x="6226185" y="6858000"/>
                  </a:lnTo>
                  <a:lnTo>
                    <a:pt x="4607603" y="6858000"/>
                  </a:lnTo>
                  <a:lnTo>
                    <a:pt x="4595394" y="6858000"/>
                  </a:lnTo>
                  <a:lnTo>
                    <a:pt x="4424650" y="6858000"/>
                  </a:lnTo>
                  <a:lnTo>
                    <a:pt x="3721524" y="6858000"/>
                  </a:lnTo>
                  <a:lnTo>
                    <a:pt x="3678072" y="6858000"/>
                  </a:lnTo>
                  <a:lnTo>
                    <a:pt x="3387573" y="6858000"/>
                  </a:lnTo>
                  <a:lnTo>
                    <a:pt x="3039549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Meiryo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Meiryo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Meiryo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Meiryo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Meiryo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Meiryo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Meiryo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Meiryo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Meiryo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4E58012C-4DA3-4ED3-9500-41F9AF60B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404334" y="0"/>
              <a:ext cx="2529723" cy="6858000"/>
            </a:xfrm>
            <a:custGeom>
              <a:avLst/>
              <a:gdLst>
                <a:gd name="connsiteX0" fmla="*/ 1258269 w 2529723"/>
                <a:gd name="connsiteY0" fmla="*/ 0 h 6858000"/>
                <a:gd name="connsiteX1" fmla="*/ 1275627 w 2529723"/>
                <a:gd name="connsiteY1" fmla="*/ 0 h 6858000"/>
                <a:gd name="connsiteX2" fmla="*/ 1302560 w 2529723"/>
                <a:gd name="connsiteY2" fmla="*/ 24338 h 6858000"/>
                <a:gd name="connsiteX3" fmla="*/ 2522825 w 2529723"/>
                <a:gd name="connsiteY3" fmla="*/ 3678515 h 6858000"/>
                <a:gd name="connsiteX4" fmla="*/ 557500 w 2529723"/>
                <a:gd name="connsiteY4" fmla="*/ 6451411 h 6858000"/>
                <a:gd name="connsiteX5" fmla="*/ 32482 w 2529723"/>
                <a:gd name="connsiteY5" fmla="*/ 6849373 h 6858000"/>
                <a:gd name="connsiteX6" fmla="*/ 19531 w 2529723"/>
                <a:gd name="connsiteY6" fmla="*/ 6858000 h 6858000"/>
                <a:gd name="connsiteX7" fmla="*/ 0 w 2529723"/>
                <a:gd name="connsiteY7" fmla="*/ 6858000 h 6858000"/>
                <a:gd name="connsiteX8" fmla="*/ 14202 w 2529723"/>
                <a:gd name="connsiteY8" fmla="*/ 6848540 h 6858000"/>
                <a:gd name="connsiteX9" fmla="*/ 539221 w 2529723"/>
                <a:gd name="connsiteY9" fmla="*/ 6450578 h 6858000"/>
                <a:gd name="connsiteX10" fmla="*/ 2504546 w 2529723"/>
                <a:gd name="connsiteY10" fmla="*/ 3677682 h 6858000"/>
                <a:gd name="connsiteX11" fmla="*/ 1284280 w 2529723"/>
                <a:gd name="connsiteY11" fmla="*/ 235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9723" h="6858000">
                  <a:moveTo>
                    <a:pt x="1258269" y="0"/>
                  </a:moveTo>
                  <a:lnTo>
                    <a:pt x="1275627" y="0"/>
                  </a:lnTo>
                  <a:lnTo>
                    <a:pt x="1302560" y="24338"/>
                  </a:lnTo>
                  <a:cubicBezTo>
                    <a:pt x="2156831" y="855667"/>
                    <a:pt x="2590622" y="2191755"/>
                    <a:pt x="2522825" y="3678515"/>
                  </a:cubicBezTo>
                  <a:cubicBezTo>
                    <a:pt x="2459072" y="5076606"/>
                    <a:pt x="1519830" y="5692656"/>
                    <a:pt x="557500" y="6451411"/>
                  </a:cubicBezTo>
                  <a:cubicBezTo>
                    <a:pt x="382255" y="6589587"/>
                    <a:pt x="208689" y="6724853"/>
                    <a:pt x="32482" y="6849373"/>
                  </a:cubicBezTo>
                  <a:lnTo>
                    <a:pt x="19531" y="6858000"/>
                  </a:lnTo>
                  <a:lnTo>
                    <a:pt x="0" y="6858000"/>
                  </a:lnTo>
                  <a:lnTo>
                    <a:pt x="14202" y="6848540"/>
                  </a:lnTo>
                  <a:cubicBezTo>
                    <a:pt x="190409" y="6724020"/>
                    <a:pt x="363976" y="6588754"/>
                    <a:pt x="539221" y="6450578"/>
                  </a:cubicBezTo>
                  <a:cubicBezTo>
                    <a:pt x="1501550" y="5691822"/>
                    <a:pt x="2440792" y="5075773"/>
                    <a:pt x="2504546" y="3677682"/>
                  </a:cubicBezTo>
                  <a:cubicBezTo>
                    <a:pt x="2572343" y="2190921"/>
                    <a:pt x="2138551" y="854834"/>
                    <a:pt x="1284280" y="2350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Meiryo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Meiryo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Meiryo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Meiryo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Meiryo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Meiryo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Meiryo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Meiryo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Meiryo"/>
                  <a:ea typeface="+mn-ea"/>
                  <a:cs typeface="+mn-cs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59AC73F7-22BD-4C46-B368-3F03B8478F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84327" y="0"/>
              <a:ext cx="2536434" cy="6858000"/>
            </a:xfrm>
            <a:custGeom>
              <a:avLst/>
              <a:gdLst>
                <a:gd name="connsiteX0" fmla="*/ 879731 w 2536434"/>
                <a:gd name="connsiteY0" fmla="*/ 0 h 6858000"/>
                <a:gd name="connsiteX1" fmla="*/ 913411 w 2536434"/>
                <a:gd name="connsiteY1" fmla="*/ 0 h 6858000"/>
                <a:gd name="connsiteX2" fmla="*/ 935535 w 2536434"/>
                <a:gd name="connsiteY2" fmla="*/ 14997 h 6858000"/>
                <a:gd name="connsiteX3" fmla="*/ 2536434 w 2536434"/>
                <a:gd name="connsiteY3" fmla="*/ 3621656 h 6858000"/>
                <a:gd name="connsiteX4" fmla="*/ 662084 w 2536434"/>
                <a:gd name="connsiteY4" fmla="*/ 6374814 h 6858000"/>
                <a:gd name="connsiteX5" fmla="*/ 145436 w 2536434"/>
                <a:gd name="connsiteY5" fmla="*/ 6780599 h 6858000"/>
                <a:gd name="connsiteX6" fmla="*/ 33680 w 2536434"/>
                <a:gd name="connsiteY6" fmla="*/ 6858000 h 6858000"/>
                <a:gd name="connsiteX7" fmla="*/ 0 w 2536434"/>
                <a:gd name="connsiteY7" fmla="*/ 6858000 h 6858000"/>
                <a:gd name="connsiteX8" fmla="*/ 111756 w 2536434"/>
                <a:gd name="connsiteY8" fmla="*/ 6780599 h 6858000"/>
                <a:gd name="connsiteX9" fmla="*/ 628404 w 2536434"/>
                <a:gd name="connsiteY9" fmla="*/ 6374814 h 6858000"/>
                <a:gd name="connsiteX10" fmla="*/ 2502754 w 2536434"/>
                <a:gd name="connsiteY10" fmla="*/ 3621656 h 6858000"/>
                <a:gd name="connsiteX11" fmla="*/ 901855 w 2536434"/>
                <a:gd name="connsiteY11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36434" h="6858000">
                  <a:moveTo>
                    <a:pt x="879731" y="0"/>
                  </a:moveTo>
                  <a:lnTo>
                    <a:pt x="913411" y="0"/>
                  </a:lnTo>
                  <a:lnTo>
                    <a:pt x="935535" y="14997"/>
                  </a:lnTo>
                  <a:cubicBezTo>
                    <a:pt x="1962698" y="754641"/>
                    <a:pt x="2536434" y="2093192"/>
                    <a:pt x="2536434" y="3621656"/>
                  </a:cubicBezTo>
                  <a:cubicBezTo>
                    <a:pt x="2536434" y="4969131"/>
                    <a:pt x="1607709" y="5602839"/>
                    <a:pt x="662084" y="6374814"/>
                  </a:cubicBezTo>
                  <a:cubicBezTo>
                    <a:pt x="489881" y="6515397"/>
                    <a:pt x="319254" y="6653108"/>
                    <a:pt x="145436" y="6780599"/>
                  </a:cubicBezTo>
                  <a:lnTo>
                    <a:pt x="33680" y="6858000"/>
                  </a:lnTo>
                  <a:lnTo>
                    <a:pt x="0" y="6858000"/>
                  </a:lnTo>
                  <a:lnTo>
                    <a:pt x="111756" y="6780599"/>
                  </a:lnTo>
                  <a:cubicBezTo>
                    <a:pt x="285574" y="6653108"/>
                    <a:pt x="456201" y="6515397"/>
                    <a:pt x="628404" y="6374814"/>
                  </a:cubicBezTo>
                  <a:cubicBezTo>
                    <a:pt x="1574029" y="5602839"/>
                    <a:pt x="2502754" y="4969131"/>
                    <a:pt x="2502754" y="3621656"/>
                  </a:cubicBezTo>
                  <a:cubicBezTo>
                    <a:pt x="2502754" y="2093192"/>
                    <a:pt x="1929018" y="754641"/>
                    <a:pt x="901855" y="1499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Meiryo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Meiryo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Meiryo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Meiryo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Meiryo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Meiryo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Meiryo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Meiryo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Meiryo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5C99F96-8984-456F-BD66-5C019A651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53086" y="0"/>
              <a:ext cx="2261351" cy="6858000"/>
            </a:xfrm>
            <a:custGeom>
              <a:avLst/>
              <a:gdLst>
                <a:gd name="connsiteX0" fmla="*/ 879731 w 2521425"/>
                <a:gd name="connsiteY0" fmla="*/ 0 h 6858000"/>
                <a:gd name="connsiteX1" fmla="*/ 898402 w 2521425"/>
                <a:gd name="connsiteY1" fmla="*/ 0 h 6858000"/>
                <a:gd name="connsiteX2" fmla="*/ 920526 w 2521425"/>
                <a:gd name="connsiteY2" fmla="*/ 14997 h 6858000"/>
                <a:gd name="connsiteX3" fmla="*/ 2521425 w 2521425"/>
                <a:gd name="connsiteY3" fmla="*/ 3621656 h 6858000"/>
                <a:gd name="connsiteX4" fmla="*/ 647075 w 2521425"/>
                <a:gd name="connsiteY4" fmla="*/ 6374814 h 6858000"/>
                <a:gd name="connsiteX5" fmla="*/ 130427 w 2521425"/>
                <a:gd name="connsiteY5" fmla="*/ 6780599 h 6858000"/>
                <a:gd name="connsiteX6" fmla="*/ 18671 w 2521425"/>
                <a:gd name="connsiteY6" fmla="*/ 6858000 h 6858000"/>
                <a:gd name="connsiteX7" fmla="*/ 0 w 2521425"/>
                <a:gd name="connsiteY7" fmla="*/ 6858000 h 6858000"/>
                <a:gd name="connsiteX8" fmla="*/ 111756 w 2521425"/>
                <a:gd name="connsiteY8" fmla="*/ 6780599 h 6858000"/>
                <a:gd name="connsiteX9" fmla="*/ 628404 w 2521425"/>
                <a:gd name="connsiteY9" fmla="*/ 6374814 h 6858000"/>
                <a:gd name="connsiteX10" fmla="*/ 2502754 w 2521425"/>
                <a:gd name="connsiteY10" fmla="*/ 3621656 h 6858000"/>
                <a:gd name="connsiteX11" fmla="*/ 901855 w 2521425"/>
                <a:gd name="connsiteY11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1425" h="6858000">
                  <a:moveTo>
                    <a:pt x="879731" y="0"/>
                  </a:moveTo>
                  <a:lnTo>
                    <a:pt x="898402" y="0"/>
                  </a:lnTo>
                  <a:lnTo>
                    <a:pt x="920526" y="14997"/>
                  </a:lnTo>
                  <a:cubicBezTo>
                    <a:pt x="1947689" y="754641"/>
                    <a:pt x="2521425" y="2093192"/>
                    <a:pt x="2521425" y="3621656"/>
                  </a:cubicBezTo>
                  <a:cubicBezTo>
                    <a:pt x="2521425" y="4969131"/>
                    <a:pt x="1592700" y="5602839"/>
                    <a:pt x="647075" y="6374814"/>
                  </a:cubicBezTo>
                  <a:cubicBezTo>
                    <a:pt x="474872" y="6515397"/>
                    <a:pt x="304245" y="6653108"/>
                    <a:pt x="130427" y="6780599"/>
                  </a:cubicBezTo>
                  <a:lnTo>
                    <a:pt x="18671" y="6858000"/>
                  </a:lnTo>
                  <a:lnTo>
                    <a:pt x="0" y="6858000"/>
                  </a:lnTo>
                  <a:lnTo>
                    <a:pt x="111756" y="6780599"/>
                  </a:lnTo>
                  <a:cubicBezTo>
                    <a:pt x="285574" y="6653108"/>
                    <a:pt x="456201" y="6515397"/>
                    <a:pt x="628404" y="6374814"/>
                  </a:cubicBezTo>
                  <a:cubicBezTo>
                    <a:pt x="1574029" y="5602839"/>
                    <a:pt x="2502754" y="4969131"/>
                    <a:pt x="2502754" y="3621656"/>
                  </a:cubicBezTo>
                  <a:cubicBezTo>
                    <a:pt x="2502754" y="2093192"/>
                    <a:pt x="1929018" y="754641"/>
                    <a:pt x="901855" y="14997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Meiryo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Meiryo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Meiryo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Meiryo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Meiryo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Meiryo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Meiryo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Meiryo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Meiryo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9BC45B5-1337-3099-726E-22BA77A14A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608" y="197348"/>
            <a:ext cx="9057520" cy="662038"/>
          </a:xfrm>
        </p:spPr>
        <p:txBody>
          <a:bodyPr anchor="b">
            <a:normAutofit fontScale="90000"/>
          </a:bodyPr>
          <a:lstStyle/>
          <a:p>
            <a:r>
              <a:rPr lang="ru-RU" sz="4000">
                <a:latin typeface="Cambria Math" panose="02040503050406030204" pitchFamily="18" charset="0"/>
                <a:ea typeface="Cambria Math" panose="02040503050406030204" pitchFamily="18" charset="0"/>
              </a:rPr>
              <a:t>Добавление элементов в контейнер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E02A28E-C46D-1797-AF31-A76FE9C47A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1608" y="1056734"/>
            <a:ext cx="9057520" cy="4318960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spc="0">
                <a:latin typeface="Cambria Math" panose="02040503050406030204" pitchFamily="18" charset="0"/>
                <a:ea typeface="Cambria Math" panose="02040503050406030204" pitchFamily="18" charset="0"/>
              </a:rPr>
              <a:t>List –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spc="0">
                <a:latin typeface="Cambria Math" panose="02040503050406030204" pitchFamily="18" charset="0"/>
                <a:ea typeface="Cambria Math" panose="02040503050406030204" pitchFamily="18" charset="0"/>
              </a:rPr>
              <a:t>Tuple –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spc="0">
                <a:latin typeface="Cambria Math" panose="02040503050406030204" pitchFamily="18" charset="0"/>
                <a:ea typeface="Cambria Math" panose="02040503050406030204" pitchFamily="18" charset="0"/>
              </a:rPr>
              <a:t>Map –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spc="0">
                <a:latin typeface="Cambria Math" panose="02040503050406030204" pitchFamily="18" charset="0"/>
                <a:ea typeface="Cambria Math" panose="02040503050406030204" pitchFamily="18" charset="0"/>
              </a:rPr>
              <a:t>Keyword list -</a:t>
            </a:r>
            <a:endParaRPr lang="ru-RU" sz="2400" spc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6C36E52-1159-5041-D979-B880334C97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4088" y="1320658"/>
            <a:ext cx="2676885" cy="323295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B4C3C345-659B-9E3C-A789-E3A45B5B9B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4088" y="1886541"/>
            <a:ext cx="4060576" cy="323294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AECD8DA7-5AA5-20C7-3D33-1F6D59B46E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4088" y="2473760"/>
            <a:ext cx="4827092" cy="323293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D79F73FD-BC1A-46B4-A9BF-133912F0D6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63205" y="3127775"/>
            <a:ext cx="6065590" cy="323293"/>
          </a:xfrm>
          <a:prstGeom prst="rect">
            <a:avLst/>
          </a:prstGeom>
        </p:spPr>
      </p:pic>
      <p:pic>
        <p:nvPicPr>
          <p:cNvPr id="16386" name="Picture 2" descr="Picture background">
            <a:extLst>
              <a:ext uri="{FF2B5EF4-FFF2-40B4-BE49-F238E27FC236}">
                <a16:creationId xmlns:a16="http://schemas.microsoft.com/office/drawing/2014/main" id="{8B729D7B-2E0E-0FB6-C4BA-DC57B9C6E8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7003" y="4702248"/>
            <a:ext cx="2193606" cy="2008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 descr="Elixir Collector14">
            <a:extLst>
              <a:ext uri="{FF2B5EF4-FFF2-40B4-BE49-F238E27FC236}">
                <a16:creationId xmlns:a16="http://schemas.microsoft.com/office/drawing/2014/main" id="{9D47EB2D-2563-DBE5-0D14-B97FE05833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0151" y="4376910"/>
            <a:ext cx="1781430" cy="2333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6536419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51A08AC-F796-409C-AD97-8B476289EC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3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Meiryo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Meiryo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Meiryo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Meiryo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Meiryo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Meiryo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Meiryo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Meiryo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Meiryo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E1B312B-4E9A-405C-9CE8-103254380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0"/>
            <a:ext cx="10853745" cy="6858000"/>
            <a:chOff x="-1" y="0"/>
            <a:chExt cx="10934058" cy="68580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27ED404-4912-4C80-B5EB-98E67EB26A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" y="0"/>
              <a:ext cx="10515600" cy="6858000"/>
            </a:xfrm>
            <a:custGeom>
              <a:avLst/>
              <a:gdLst>
                <a:gd name="connsiteX0" fmla="*/ 0 w 10515600"/>
                <a:gd name="connsiteY0" fmla="*/ 0 h 6858000"/>
                <a:gd name="connsiteX1" fmla="*/ 3039549 w 10515600"/>
                <a:gd name="connsiteY1" fmla="*/ 0 h 6858000"/>
                <a:gd name="connsiteX2" fmla="*/ 3387573 w 10515600"/>
                <a:gd name="connsiteY2" fmla="*/ 0 h 6858000"/>
                <a:gd name="connsiteX3" fmla="*/ 3678072 w 10515600"/>
                <a:gd name="connsiteY3" fmla="*/ 0 h 6858000"/>
                <a:gd name="connsiteX4" fmla="*/ 3721524 w 10515600"/>
                <a:gd name="connsiteY4" fmla="*/ 0 h 6858000"/>
                <a:gd name="connsiteX5" fmla="*/ 4595394 w 10515600"/>
                <a:gd name="connsiteY5" fmla="*/ 0 h 6858000"/>
                <a:gd name="connsiteX6" fmla="*/ 4607603 w 10515600"/>
                <a:gd name="connsiteY6" fmla="*/ 0 h 6858000"/>
                <a:gd name="connsiteX7" fmla="*/ 4733044 w 10515600"/>
                <a:gd name="connsiteY7" fmla="*/ 0 h 6858000"/>
                <a:gd name="connsiteX8" fmla="*/ 6226185 w 10515600"/>
                <a:gd name="connsiteY8" fmla="*/ 0 h 6858000"/>
                <a:gd name="connsiteX9" fmla="*/ 8892577 w 10515600"/>
                <a:gd name="connsiteY9" fmla="*/ 0 h 6858000"/>
                <a:gd name="connsiteX10" fmla="*/ 8914701 w 10515600"/>
                <a:gd name="connsiteY10" fmla="*/ 14997 h 6858000"/>
                <a:gd name="connsiteX11" fmla="*/ 10515600 w 10515600"/>
                <a:gd name="connsiteY11" fmla="*/ 3621656 h 6858000"/>
                <a:gd name="connsiteX12" fmla="*/ 8641250 w 10515600"/>
                <a:gd name="connsiteY12" fmla="*/ 6374814 h 6858000"/>
                <a:gd name="connsiteX13" fmla="*/ 8124602 w 10515600"/>
                <a:gd name="connsiteY13" fmla="*/ 6780599 h 6858000"/>
                <a:gd name="connsiteX14" fmla="*/ 8012846 w 10515600"/>
                <a:gd name="connsiteY14" fmla="*/ 6858000 h 6858000"/>
                <a:gd name="connsiteX15" fmla="*/ 6226185 w 10515600"/>
                <a:gd name="connsiteY15" fmla="*/ 6858000 h 6858000"/>
                <a:gd name="connsiteX16" fmla="*/ 4607603 w 10515600"/>
                <a:gd name="connsiteY16" fmla="*/ 6858000 h 6858000"/>
                <a:gd name="connsiteX17" fmla="*/ 4595394 w 10515600"/>
                <a:gd name="connsiteY17" fmla="*/ 6858000 h 6858000"/>
                <a:gd name="connsiteX18" fmla="*/ 4424650 w 10515600"/>
                <a:gd name="connsiteY18" fmla="*/ 6858000 h 6858000"/>
                <a:gd name="connsiteX19" fmla="*/ 3721524 w 10515600"/>
                <a:gd name="connsiteY19" fmla="*/ 6858000 h 6858000"/>
                <a:gd name="connsiteX20" fmla="*/ 3678072 w 10515600"/>
                <a:gd name="connsiteY20" fmla="*/ 6858000 h 6858000"/>
                <a:gd name="connsiteX21" fmla="*/ 3387573 w 10515600"/>
                <a:gd name="connsiteY21" fmla="*/ 6858000 h 6858000"/>
                <a:gd name="connsiteX22" fmla="*/ 3039549 w 10515600"/>
                <a:gd name="connsiteY22" fmla="*/ 6858000 h 6858000"/>
                <a:gd name="connsiteX23" fmla="*/ 0 w 10515600"/>
                <a:gd name="connsiteY2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0515600" h="6858000">
                  <a:moveTo>
                    <a:pt x="0" y="0"/>
                  </a:moveTo>
                  <a:lnTo>
                    <a:pt x="3039549" y="0"/>
                  </a:lnTo>
                  <a:lnTo>
                    <a:pt x="3387573" y="0"/>
                  </a:lnTo>
                  <a:lnTo>
                    <a:pt x="3678072" y="0"/>
                  </a:lnTo>
                  <a:lnTo>
                    <a:pt x="3721524" y="0"/>
                  </a:lnTo>
                  <a:lnTo>
                    <a:pt x="4595394" y="0"/>
                  </a:lnTo>
                  <a:lnTo>
                    <a:pt x="4607603" y="0"/>
                  </a:lnTo>
                  <a:lnTo>
                    <a:pt x="4733044" y="0"/>
                  </a:lnTo>
                  <a:lnTo>
                    <a:pt x="6226185" y="0"/>
                  </a:lnTo>
                  <a:lnTo>
                    <a:pt x="8892577" y="0"/>
                  </a:lnTo>
                  <a:lnTo>
                    <a:pt x="8914701" y="14997"/>
                  </a:lnTo>
                  <a:cubicBezTo>
                    <a:pt x="9941864" y="754641"/>
                    <a:pt x="10515600" y="2093192"/>
                    <a:pt x="10515600" y="3621656"/>
                  </a:cubicBezTo>
                  <a:cubicBezTo>
                    <a:pt x="10515600" y="4969131"/>
                    <a:pt x="9586875" y="5602839"/>
                    <a:pt x="8641250" y="6374814"/>
                  </a:cubicBezTo>
                  <a:cubicBezTo>
                    <a:pt x="8469047" y="6515397"/>
                    <a:pt x="8298420" y="6653108"/>
                    <a:pt x="8124602" y="6780599"/>
                  </a:cubicBezTo>
                  <a:lnTo>
                    <a:pt x="8012846" y="6858000"/>
                  </a:lnTo>
                  <a:lnTo>
                    <a:pt x="6226185" y="6858000"/>
                  </a:lnTo>
                  <a:lnTo>
                    <a:pt x="4607603" y="6858000"/>
                  </a:lnTo>
                  <a:lnTo>
                    <a:pt x="4595394" y="6858000"/>
                  </a:lnTo>
                  <a:lnTo>
                    <a:pt x="4424650" y="6858000"/>
                  </a:lnTo>
                  <a:lnTo>
                    <a:pt x="3721524" y="6858000"/>
                  </a:lnTo>
                  <a:lnTo>
                    <a:pt x="3678072" y="6858000"/>
                  </a:lnTo>
                  <a:lnTo>
                    <a:pt x="3387573" y="6858000"/>
                  </a:lnTo>
                  <a:lnTo>
                    <a:pt x="3039549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Meiryo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Meiryo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Meiryo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Meiryo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Meiryo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Meiryo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Meiryo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Meiryo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Meiryo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4E58012C-4DA3-4ED3-9500-41F9AF60B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404334" y="0"/>
              <a:ext cx="2529723" cy="6858000"/>
            </a:xfrm>
            <a:custGeom>
              <a:avLst/>
              <a:gdLst>
                <a:gd name="connsiteX0" fmla="*/ 1258269 w 2529723"/>
                <a:gd name="connsiteY0" fmla="*/ 0 h 6858000"/>
                <a:gd name="connsiteX1" fmla="*/ 1275627 w 2529723"/>
                <a:gd name="connsiteY1" fmla="*/ 0 h 6858000"/>
                <a:gd name="connsiteX2" fmla="*/ 1302560 w 2529723"/>
                <a:gd name="connsiteY2" fmla="*/ 24338 h 6858000"/>
                <a:gd name="connsiteX3" fmla="*/ 2522825 w 2529723"/>
                <a:gd name="connsiteY3" fmla="*/ 3678515 h 6858000"/>
                <a:gd name="connsiteX4" fmla="*/ 557500 w 2529723"/>
                <a:gd name="connsiteY4" fmla="*/ 6451411 h 6858000"/>
                <a:gd name="connsiteX5" fmla="*/ 32482 w 2529723"/>
                <a:gd name="connsiteY5" fmla="*/ 6849373 h 6858000"/>
                <a:gd name="connsiteX6" fmla="*/ 19531 w 2529723"/>
                <a:gd name="connsiteY6" fmla="*/ 6858000 h 6858000"/>
                <a:gd name="connsiteX7" fmla="*/ 0 w 2529723"/>
                <a:gd name="connsiteY7" fmla="*/ 6858000 h 6858000"/>
                <a:gd name="connsiteX8" fmla="*/ 14202 w 2529723"/>
                <a:gd name="connsiteY8" fmla="*/ 6848540 h 6858000"/>
                <a:gd name="connsiteX9" fmla="*/ 539221 w 2529723"/>
                <a:gd name="connsiteY9" fmla="*/ 6450578 h 6858000"/>
                <a:gd name="connsiteX10" fmla="*/ 2504546 w 2529723"/>
                <a:gd name="connsiteY10" fmla="*/ 3677682 h 6858000"/>
                <a:gd name="connsiteX11" fmla="*/ 1284280 w 2529723"/>
                <a:gd name="connsiteY11" fmla="*/ 235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9723" h="6858000">
                  <a:moveTo>
                    <a:pt x="1258269" y="0"/>
                  </a:moveTo>
                  <a:lnTo>
                    <a:pt x="1275627" y="0"/>
                  </a:lnTo>
                  <a:lnTo>
                    <a:pt x="1302560" y="24338"/>
                  </a:lnTo>
                  <a:cubicBezTo>
                    <a:pt x="2156831" y="855667"/>
                    <a:pt x="2590622" y="2191755"/>
                    <a:pt x="2522825" y="3678515"/>
                  </a:cubicBezTo>
                  <a:cubicBezTo>
                    <a:pt x="2459072" y="5076606"/>
                    <a:pt x="1519830" y="5692656"/>
                    <a:pt x="557500" y="6451411"/>
                  </a:cubicBezTo>
                  <a:cubicBezTo>
                    <a:pt x="382255" y="6589587"/>
                    <a:pt x="208689" y="6724853"/>
                    <a:pt x="32482" y="6849373"/>
                  </a:cubicBezTo>
                  <a:lnTo>
                    <a:pt x="19531" y="6858000"/>
                  </a:lnTo>
                  <a:lnTo>
                    <a:pt x="0" y="6858000"/>
                  </a:lnTo>
                  <a:lnTo>
                    <a:pt x="14202" y="6848540"/>
                  </a:lnTo>
                  <a:cubicBezTo>
                    <a:pt x="190409" y="6724020"/>
                    <a:pt x="363976" y="6588754"/>
                    <a:pt x="539221" y="6450578"/>
                  </a:cubicBezTo>
                  <a:cubicBezTo>
                    <a:pt x="1501550" y="5691822"/>
                    <a:pt x="2440792" y="5075773"/>
                    <a:pt x="2504546" y="3677682"/>
                  </a:cubicBezTo>
                  <a:cubicBezTo>
                    <a:pt x="2572343" y="2190921"/>
                    <a:pt x="2138551" y="854834"/>
                    <a:pt x="1284280" y="2350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Meiryo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Meiryo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Meiryo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Meiryo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Meiryo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Meiryo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Meiryo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Meiryo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Meiryo"/>
                  <a:ea typeface="+mn-ea"/>
                  <a:cs typeface="+mn-cs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59AC73F7-22BD-4C46-B368-3F03B8478F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84327" y="0"/>
              <a:ext cx="2536434" cy="6858000"/>
            </a:xfrm>
            <a:custGeom>
              <a:avLst/>
              <a:gdLst>
                <a:gd name="connsiteX0" fmla="*/ 879731 w 2536434"/>
                <a:gd name="connsiteY0" fmla="*/ 0 h 6858000"/>
                <a:gd name="connsiteX1" fmla="*/ 913411 w 2536434"/>
                <a:gd name="connsiteY1" fmla="*/ 0 h 6858000"/>
                <a:gd name="connsiteX2" fmla="*/ 935535 w 2536434"/>
                <a:gd name="connsiteY2" fmla="*/ 14997 h 6858000"/>
                <a:gd name="connsiteX3" fmla="*/ 2536434 w 2536434"/>
                <a:gd name="connsiteY3" fmla="*/ 3621656 h 6858000"/>
                <a:gd name="connsiteX4" fmla="*/ 662084 w 2536434"/>
                <a:gd name="connsiteY4" fmla="*/ 6374814 h 6858000"/>
                <a:gd name="connsiteX5" fmla="*/ 145436 w 2536434"/>
                <a:gd name="connsiteY5" fmla="*/ 6780599 h 6858000"/>
                <a:gd name="connsiteX6" fmla="*/ 33680 w 2536434"/>
                <a:gd name="connsiteY6" fmla="*/ 6858000 h 6858000"/>
                <a:gd name="connsiteX7" fmla="*/ 0 w 2536434"/>
                <a:gd name="connsiteY7" fmla="*/ 6858000 h 6858000"/>
                <a:gd name="connsiteX8" fmla="*/ 111756 w 2536434"/>
                <a:gd name="connsiteY8" fmla="*/ 6780599 h 6858000"/>
                <a:gd name="connsiteX9" fmla="*/ 628404 w 2536434"/>
                <a:gd name="connsiteY9" fmla="*/ 6374814 h 6858000"/>
                <a:gd name="connsiteX10" fmla="*/ 2502754 w 2536434"/>
                <a:gd name="connsiteY10" fmla="*/ 3621656 h 6858000"/>
                <a:gd name="connsiteX11" fmla="*/ 901855 w 2536434"/>
                <a:gd name="connsiteY11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36434" h="6858000">
                  <a:moveTo>
                    <a:pt x="879731" y="0"/>
                  </a:moveTo>
                  <a:lnTo>
                    <a:pt x="913411" y="0"/>
                  </a:lnTo>
                  <a:lnTo>
                    <a:pt x="935535" y="14997"/>
                  </a:lnTo>
                  <a:cubicBezTo>
                    <a:pt x="1962698" y="754641"/>
                    <a:pt x="2536434" y="2093192"/>
                    <a:pt x="2536434" y="3621656"/>
                  </a:cubicBezTo>
                  <a:cubicBezTo>
                    <a:pt x="2536434" y="4969131"/>
                    <a:pt x="1607709" y="5602839"/>
                    <a:pt x="662084" y="6374814"/>
                  </a:cubicBezTo>
                  <a:cubicBezTo>
                    <a:pt x="489881" y="6515397"/>
                    <a:pt x="319254" y="6653108"/>
                    <a:pt x="145436" y="6780599"/>
                  </a:cubicBezTo>
                  <a:lnTo>
                    <a:pt x="33680" y="6858000"/>
                  </a:lnTo>
                  <a:lnTo>
                    <a:pt x="0" y="6858000"/>
                  </a:lnTo>
                  <a:lnTo>
                    <a:pt x="111756" y="6780599"/>
                  </a:lnTo>
                  <a:cubicBezTo>
                    <a:pt x="285574" y="6653108"/>
                    <a:pt x="456201" y="6515397"/>
                    <a:pt x="628404" y="6374814"/>
                  </a:cubicBezTo>
                  <a:cubicBezTo>
                    <a:pt x="1574029" y="5602839"/>
                    <a:pt x="2502754" y="4969131"/>
                    <a:pt x="2502754" y="3621656"/>
                  </a:cubicBezTo>
                  <a:cubicBezTo>
                    <a:pt x="2502754" y="2093192"/>
                    <a:pt x="1929018" y="754641"/>
                    <a:pt x="901855" y="1499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Meiryo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Meiryo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Meiryo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Meiryo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Meiryo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Meiryo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Meiryo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Meiryo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Meiryo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5C99F96-8984-456F-BD66-5C019A651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53086" y="0"/>
              <a:ext cx="2261351" cy="6858000"/>
            </a:xfrm>
            <a:custGeom>
              <a:avLst/>
              <a:gdLst>
                <a:gd name="connsiteX0" fmla="*/ 879731 w 2521425"/>
                <a:gd name="connsiteY0" fmla="*/ 0 h 6858000"/>
                <a:gd name="connsiteX1" fmla="*/ 898402 w 2521425"/>
                <a:gd name="connsiteY1" fmla="*/ 0 h 6858000"/>
                <a:gd name="connsiteX2" fmla="*/ 920526 w 2521425"/>
                <a:gd name="connsiteY2" fmla="*/ 14997 h 6858000"/>
                <a:gd name="connsiteX3" fmla="*/ 2521425 w 2521425"/>
                <a:gd name="connsiteY3" fmla="*/ 3621656 h 6858000"/>
                <a:gd name="connsiteX4" fmla="*/ 647075 w 2521425"/>
                <a:gd name="connsiteY4" fmla="*/ 6374814 h 6858000"/>
                <a:gd name="connsiteX5" fmla="*/ 130427 w 2521425"/>
                <a:gd name="connsiteY5" fmla="*/ 6780599 h 6858000"/>
                <a:gd name="connsiteX6" fmla="*/ 18671 w 2521425"/>
                <a:gd name="connsiteY6" fmla="*/ 6858000 h 6858000"/>
                <a:gd name="connsiteX7" fmla="*/ 0 w 2521425"/>
                <a:gd name="connsiteY7" fmla="*/ 6858000 h 6858000"/>
                <a:gd name="connsiteX8" fmla="*/ 111756 w 2521425"/>
                <a:gd name="connsiteY8" fmla="*/ 6780599 h 6858000"/>
                <a:gd name="connsiteX9" fmla="*/ 628404 w 2521425"/>
                <a:gd name="connsiteY9" fmla="*/ 6374814 h 6858000"/>
                <a:gd name="connsiteX10" fmla="*/ 2502754 w 2521425"/>
                <a:gd name="connsiteY10" fmla="*/ 3621656 h 6858000"/>
                <a:gd name="connsiteX11" fmla="*/ 901855 w 2521425"/>
                <a:gd name="connsiteY11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1425" h="6858000">
                  <a:moveTo>
                    <a:pt x="879731" y="0"/>
                  </a:moveTo>
                  <a:lnTo>
                    <a:pt x="898402" y="0"/>
                  </a:lnTo>
                  <a:lnTo>
                    <a:pt x="920526" y="14997"/>
                  </a:lnTo>
                  <a:cubicBezTo>
                    <a:pt x="1947689" y="754641"/>
                    <a:pt x="2521425" y="2093192"/>
                    <a:pt x="2521425" y="3621656"/>
                  </a:cubicBezTo>
                  <a:cubicBezTo>
                    <a:pt x="2521425" y="4969131"/>
                    <a:pt x="1592700" y="5602839"/>
                    <a:pt x="647075" y="6374814"/>
                  </a:cubicBezTo>
                  <a:cubicBezTo>
                    <a:pt x="474872" y="6515397"/>
                    <a:pt x="304245" y="6653108"/>
                    <a:pt x="130427" y="6780599"/>
                  </a:cubicBezTo>
                  <a:lnTo>
                    <a:pt x="18671" y="6858000"/>
                  </a:lnTo>
                  <a:lnTo>
                    <a:pt x="0" y="6858000"/>
                  </a:lnTo>
                  <a:lnTo>
                    <a:pt x="111756" y="6780599"/>
                  </a:lnTo>
                  <a:cubicBezTo>
                    <a:pt x="285574" y="6653108"/>
                    <a:pt x="456201" y="6515397"/>
                    <a:pt x="628404" y="6374814"/>
                  </a:cubicBezTo>
                  <a:cubicBezTo>
                    <a:pt x="1574029" y="5602839"/>
                    <a:pt x="2502754" y="4969131"/>
                    <a:pt x="2502754" y="3621656"/>
                  </a:cubicBezTo>
                  <a:cubicBezTo>
                    <a:pt x="2502754" y="2093192"/>
                    <a:pt x="1929018" y="754641"/>
                    <a:pt x="901855" y="14997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Meiryo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Meiryo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Meiryo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Meiryo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Meiryo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Meiryo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Meiryo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Meiryo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Meiryo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9BC45B5-1337-3099-726E-22BA77A14A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608" y="197348"/>
            <a:ext cx="9057520" cy="662038"/>
          </a:xfrm>
        </p:spPr>
        <p:txBody>
          <a:bodyPr anchor="b">
            <a:normAutofit fontScale="90000"/>
          </a:bodyPr>
          <a:lstStyle/>
          <a:p>
            <a:r>
              <a:rPr lang="ru-RU" sz="4000">
                <a:latin typeface="Cambria Math" panose="02040503050406030204" pitchFamily="18" charset="0"/>
                <a:ea typeface="Cambria Math" panose="02040503050406030204" pitchFamily="18" charset="0"/>
              </a:rPr>
              <a:t>Стандартная библиотека ввода-вывода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E02A28E-C46D-1797-AF31-A76FE9C47A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1608" y="1056734"/>
            <a:ext cx="9057520" cy="4318960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spc="0">
                <a:latin typeface="Cambria Math" panose="02040503050406030204" pitchFamily="18" charset="0"/>
                <a:ea typeface="Cambria Math" panose="02040503050406030204" pitchFamily="18" charset="0"/>
              </a:rPr>
              <a:t>Осуществляется с помощью модуля </a:t>
            </a:r>
            <a:r>
              <a:rPr lang="en-US" sz="2400" spc="0">
                <a:latin typeface="Cambria Math" panose="02040503050406030204" pitchFamily="18" charset="0"/>
                <a:ea typeface="Cambria Math" panose="02040503050406030204" pitchFamily="18" charset="0"/>
              </a:rPr>
              <a:t>File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2400" spc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6" name="Рисунок 5" descr="Изображение выглядит как текст, снимок экрана, Шрифт&#10;&#10;Автоматически созданное описание">
            <a:extLst>
              <a:ext uri="{FF2B5EF4-FFF2-40B4-BE49-F238E27FC236}">
                <a16:creationId xmlns:a16="http://schemas.microsoft.com/office/drawing/2014/main" id="{F7CCA97C-AA4A-796F-48EB-38BE3BED1E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604" y="1938188"/>
            <a:ext cx="6803555" cy="3740234"/>
          </a:xfrm>
          <a:prstGeom prst="rect">
            <a:avLst/>
          </a:prstGeom>
        </p:spPr>
      </p:pic>
      <p:pic>
        <p:nvPicPr>
          <p:cNvPr id="17410" name="Picture 2" descr="Elixir Collector15">
            <a:extLst>
              <a:ext uri="{FF2B5EF4-FFF2-40B4-BE49-F238E27FC236}">
                <a16:creationId xmlns:a16="http://schemas.microsoft.com/office/drawing/2014/main" id="{96D3067B-26CB-41B7-42B6-4F6C1A51CB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2915" y="4030455"/>
            <a:ext cx="2053800" cy="2690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621003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51A08AC-F796-409C-AD97-8B476289EC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3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Meiryo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Meiryo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Meiryo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Meiryo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Meiryo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Meiryo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Meiryo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Meiryo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Meiryo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E1B312B-4E9A-405C-9CE8-103254380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0"/>
            <a:ext cx="10853745" cy="6858000"/>
            <a:chOff x="-1" y="0"/>
            <a:chExt cx="10934058" cy="68580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27ED404-4912-4C80-B5EB-98E67EB26A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" y="0"/>
              <a:ext cx="10515600" cy="6858000"/>
            </a:xfrm>
            <a:custGeom>
              <a:avLst/>
              <a:gdLst>
                <a:gd name="connsiteX0" fmla="*/ 0 w 10515600"/>
                <a:gd name="connsiteY0" fmla="*/ 0 h 6858000"/>
                <a:gd name="connsiteX1" fmla="*/ 3039549 w 10515600"/>
                <a:gd name="connsiteY1" fmla="*/ 0 h 6858000"/>
                <a:gd name="connsiteX2" fmla="*/ 3387573 w 10515600"/>
                <a:gd name="connsiteY2" fmla="*/ 0 h 6858000"/>
                <a:gd name="connsiteX3" fmla="*/ 3678072 w 10515600"/>
                <a:gd name="connsiteY3" fmla="*/ 0 h 6858000"/>
                <a:gd name="connsiteX4" fmla="*/ 3721524 w 10515600"/>
                <a:gd name="connsiteY4" fmla="*/ 0 h 6858000"/>
                <a:gd name="connsiteX5" fmla="*/ 4595394 w 10515600"/>
                <a:gd name="connsiteY5" fmla="*/ 0 h 6858000"/>
                <a:gd name="connsiteX6" fmla="*/ 4607603 w 10515600"/>
                <a:gd name="connsiteY6" fmla="*/ 0 h 6858000"/>
                <a:gd name="connsiteX7" fmla="*/ 4733044 w 10515600"/>
                <a:gd name="connsiteY7" fmla="*/ 0 h 6858000"/>
                <a:gd name="connsiteX8" fmla="*/ 6226185 w 10515600"/>
                <a:gd name="connsiteY8" fmla="*/ 0 h 6858000"/>
                <a:gd name="connsiteX9" fmla="*/ 8892577 w 10515600"/>
                <a:gd name="connsiteY9" fmla="*/ 0 h 6858000"/>
                <a:gd name="connsiteX10" fmla="*/ 8914701 w 10515600"/>
                <a:gd name="connsiteY10" fmla="*/ 14997 h 6858000"/>
                <a:gd name="connsiteX11" fmla="*/ 10515600 w 10515600"/>
                <a:gd name="connsiteY11" fmla="*/ 3621656 h 6858000"/>
                <a:gd name="connsiteX12" fmla="*/ 8641250 w 10515600"/>
                <a:gd name="connsiteY12" fmla="*/ 6374814 h 6858000"/>
                <a:gd name="connsiteX13" fmla="*/ 8124602 w 10515600"/>
                <a:gd name="connsiteY13" fmla="*/ 6780599 h 6858000"/>
                <a:gd name="connsiteX14" fmla="*/ 8012846 w 10515600"/>
                <a:gd name="connsiteY14" fmla="*/ 6858000 h 6858000"/>
                <a:gd name="connsiteX15" fmla="*/ 6226185 w 10515600"/>
                <a:gd name="connsiteY15" fmla="*/ 6858000 h 6858000"/>
                <a:gd name="connsiteX16" fmla="*/ 4607603 w 10515600"/>
                <a:gd name="connsiteY16" fmla="*/ 6858000 h 6858000"/>
                <a:gd name="connsiteX17" fmla="*/ 4595394 w 10515600"/>
                <a:gd name="connsiteY17" fmla="*/ 6858000 h 6858000"/>
                <a:gd name="connsiteX18" fmla="*/ 4424650 w 10515600"/>
                <a:gd name="connsiteY18" fmla="*/ 6858000 h 6858000"/>
                <a:gd name="connsiteX19" fmla="*/ 3721524 w 10515600"/>
                <a:gd name="connsiteY19" fmla="*/ 6858000 h 6858000"/>
                <a:gd name="connsiteX20" fmla="*/ 3678072 w 10515600"/>
                <a:gd name="connsiteY20" fmla="*/ 6858000 h 6858000"/>
                <a:gd name="connsiteX21" fmla="*/ 3387573 w 10515600"/>
                <a:gd name="connsiteY21" fmla="*/ 6858000 h 6858000"/>
                <a:gd name="connsiteX22" fmla="*/ 3039549 w 10515600"/>
                <a:gd name="connsiteY22" fmla="*/ 6858000 h 6858000"/>
                <a:gd name="connsiteX23" fmla="*/ 0 w 10515600"/>
                <a:gd name="connsiteY2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0515600" h="6858000">
                  <a:moveTo>
                    <a:pt x="0" y="0"/>
                  </a:moveTo>
                  <a:lnTo>
                    <a:pt x="3039549" y="0"/>
                  </a:lnTo>
                  <a:lnTo>
                    <a:pt x="3387573" y="0"/>
                  </a:lnTo>
                  <a:lnTo>
                    <a:pt x="3678072" y="0"/>
                  </a:lnTo>
                  <a:lnTo>
                    <a:pt x="3721524" y="0"/>
                  </a:lnTo>
                  <a:lnTo>
                    <a:pt x="4595394" y="0"/>
                  </a:lnTo>
                  <a:lnTo>
                    <a:pt x="4607603" y="0"/>
                  </a:lnTo>
                  <a:lnTo>
                    <a:pt x="4733044" y="0"/>
                  </a:lnTo>
                  <a:lnTo>
                    <a:pt x="6226185" y="0"/>
                  </a:lnTo>
                  <a:lnTo>
                    <a:pt x="8892577" y="0"/>
                  </a:lnTo>
                  <a:lnTo>
                    <a:pt x="8914701" y="14997"/>
                  </a:lnTo>
                  <a:cubicBezTo>
                    <a:pt x="9941864" y="754641"/>
                    <a:pt x="10515600" y="2093192"/>
                    <a:pt x="10515600" y="3621656"/>
                  </a:cubicBezTo>
                  <a:cubicBezTo>
                    <a:pt x="10515600" y="4969131"/>
                    <a:pt x="9586875" y="5602839"/>
                    <a:pt x="8641250" y="6374814"/>
                  </a:cubicBezTo>
                  <a:cubicBezTo>
                    <a:pt x="8469047" y="6515397"/>
                    <a:pt x="8298420" y="6653108"/>
                    <a:pt x="8124602" y="6780599"/>
                  </a:cubicBezTo>
                  <a:lnTo>
                    <a:pt x="8012846" y="6858000"/>
                  </a:lnTo>
                  <a:lnTo>
                    <a:pt x="6226185" y="6858000"/>
                  </a:lnTo>
                  <a:lnTo>
                    <a:pt x="4607603" y="6858000"/>
                  </a:lnTo>
                  <a:lnTo>
                    <a:pt x="4595394" y="6858000"/>
                  </a:lnTo>
                  <a:lnTo>
                    <a:pt x="4424650" y="6858000"/>
                  </a:lnTo>
                  <a:lnTo>
                    <a:pt x="3721524" y="6858000"/>
                  </a:lnTo>
                  <a:lnTo>
                    <a:pt x="3678072" y="6858000"/>
                  </a:lnTo>
                  <a:lnTo>
                    <a:pt x="3387573" y="6858000"/>
                  </a:lnTo>
                  <a:lnTo>
                    <a:pt x="3039549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Meiryo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Meiryo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Meiryo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Meiryo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Meiryo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Meiryo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Meiryo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Meiryo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Meiryo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4E58012C-4DA3-4ED3-9500-41F9AF60B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404334" y="0"/>
              <a:ext cx="2529723" cy="6858000"/>
            </a:xfrm>
            <a:custGeom>
              <a:avLst/>
              <a:gdLst>
                <a:gd name="connsiteX0" fmla="*/ 1258269 w 2529723"/>
                <a:gd name="connsiteY0" fmla="*/ 0 h 6858000"/>
                <a:gd name="connsiteX1" fmla="*/ 1275627 w 2529723"/>
                <a:gd name="connsiteY1" fmla="*/ 0 h 6858000"/>
                <a:gd name="connsiteX2" fmla="*/ 1302560 w 2529723"/>
                <a:gd name="connsiteY2" fmla="*/ 24338 h 6858000"/>
                <a:gd name="connsiteX3" fmla="*/ 2522825 w 2529723"/>
                <a:gd name="connsiteY3" fmla="*/ 3678515 h 6858000"/>
                <a:gd name="connsiteX4" fmla="*/ 557500 w 2529723"/>
                <a:gd name="connsiteY4" fmla="*/ 6451411 h 6858000"/>
                <a:gd name="connsiteX5" fmla="*/ 32482 w 2529723"/>
                <a:gd name="connsiteY5" fmla="*/ 6849373 h 6858000"/>
                <a:gd name="connsiteX6" fmla="*/ 19531 w 2529723"/>
                <a:gd name="connsiteY6" fmla="*/ 6858000 h 6858000"/>
                <a:gd name="connsiteX7" fmla="*/ 0 w 2529723"/>
                <a:gd name="connsiteY7" fmla="*/ 6858000 h 6858000"/>
                <a:gd name="connsiteX8" fmla="*/ 14202 w 2529723"/>
                <a:gd name="connsiteY8" fmla="*/ 6848540 h 6858000"/>
                <a:gd name="connsiteX9" fmla="*/ 539221 w 2529723"/>
                <a:gd name="connsiteY9" fmla="*/ 6450578 h 6858000"/>
                <a:gd name="connsiteX10" fmla="*/ 2504546 w 2529723"/>
                <a:gd name="connsiteY10" fmla="*/ 3677682 h 6858000"/>
                <a:gd name="connsiteX11" fmla="*/ 1284280 w 2529723"/>
                <a:gd name="connsiteY11" fmla="*/ 235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9723" h="6858000">
                  <a:moveTo>
                    <a:pt x="1258269" y="0"/>
                  </a:moveTo>
                  <a:lnTo>
                    <a:pt x="1275627" y="0"/>
                  </a:lnTo>
                  <a:lnTo>
                    <a:pt x="1302560" y="24338"/>
                  </a:lnTo>
                  <a:cubicBezTo>
                    <a:pt x="2156831" y="855667"/>
                    <a:pt x="2590622" y="2191755"/>
                    <a:pt x="2522825" y="3678515"/>
                  </a:cubicBezTo>
                  <a:cubicBezTo>
                    <a:pt x="2459072" y="5076606"/>
                    <a:pt x="1519830" y="5692656"/>
                    <a:pt x="557500" y="6451411"/>
                  </a:cubicBezTo>
                  <a:cubicBezTo>
                    <a:pt x="382255" y="6589587"/>
                    <a:pt x="208689" y="6724853"/>
                    <a:pt x="32482" y="6849373"/>
                  </a:cubicBezTo>
                  <a:lnTo>
                    <a:pt x="19531" y="6858000"/>
                  </a:lnTo>
                  <a:lnTo>
                    <a:pt x="0" y="6858000"/>
                  </a:lnTo>
                  <a:lnTo>
                    <a:pt x="14202" y="6848540"/>
                  </a:lnTo>
                  <a:cubicBezTo>
                    <a:pt x="190409" y="6724020"/>
                    <a:pt x="363976" y="6588754"/>
                    <a:pt x="539221" y="6450578"/>
                  </a:cubicBezTo>
                  <a:cubicBezTo>
                    <a:pt x="1501550" y="5691822"/>
                    <a:pt x="2440792" y="5075773"/>
                    <a:pt x="2504546" y="3677682"/>
                  </a:cubicBezTo>
                  <a:cubicBezTo>
                    <a:pt x="2572343" y="2190921"/>
                    <a:pt x="2138551" y="854834"/>
                    <a:pt x="1284280" y="2350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Meiryo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Meiryo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Meiryo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Meiryo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Meiryo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Meiryo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Meiryo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Meiryo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Meiryo"/>
                  <a:ea typeface="+mn-ea"/>
                  <a:cs typeface="+mn-cs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59AC73F7-22BD-4C46-B368-3F03B8478F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84327" y="0"/>
              <a:ext cx="2536434" cy="6858000"/>
            </a:xfrm>
            <a:custGeom>
              <a:avLst/>
              <a:gdLst>
                <a:gd name="connsiteX0" fmla="*/ 879731 w 2536434"/>
                <a:gd name="connsiteY0" fmla="*/ 0 h 6858000"/>
                <a:gd name="connsiteX1" fmla="*/ 913411 w 2536434"/>
                <a:gd name="connsiteY1" fmla="*/ 0 h 6858000"/>
                <a:gd name="connsiteX2" fmla="*/ 935535 w 2536434"/>
                <a:gd name="connsiteY2" fmla="*/ 14997 h 6858000"/>
                <a:gd name="connsiteX3" fmla="*/ 2536434 w 2536434"/>
                <a:gd name="connsiteY3" fmla="*/ 3621656 h 6858000"/>
                <a:gd name="connsiteX4" fmla="*/ 662084 w 2536434"/>
                <a:gd name="connsiteY4" fmla="*/ 6374814 h 6858000"/>
                <a:gd name="connsiteX5" fmla="*/ 145436 w 2536434"/>
                <a:gd name="connsiteY5" fmla="*/ 6780599 h 6858000"/>
                <a:gd name="connsiteX6" fmla="*/ 33680 w 2536434"/>
                <a:gd name="connsiteY6" fmla="*/ 6858000 h 6858000"/>
                <a:gd name="connsiteX7" fmla="*/ 0 w 2536434"/>
                <a:gd name="connsiteY7" fmla="*/ 6858000 h 6858000"/>
                <a:gd name="connsiteX8" fmla="*/ 111756 w 2536434"/>
                <a:gd name="connsiteY8" fmla="*/ 6780599 h 6858000"/>
                <a:gd name="connsiteX9" fmla="*/ 628404 w 2536434"/>
                <a:gd name="connsiteY9" fmla="*/ 6374814 h 6858000"/>
                <a:gd name="connsiteX10" fmla="*/ 2502754 w 2536434"/>
                <a:gd name="connsiteY10" fmla="*/ 3621656 h 6858000"/>
                <a:gd name="connsiteX11" fmla="*/ 901855 w 2536434"/>
                <a:gd name="connsiteY11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36434" h="6858000">
                  <a:moveTo>
                    <a:pt x="879731" y="0"/>
                  </a:moveTo>
                  <a:lnTo>
                    <a:pt x="913411" y="0"/>
                  </a:lnTo>
                  <a:lnTo>
                    <a:pt x="935535" y="14997"/>
                  </a:lnTo>
                  <a:cubicBezTo>
                    <a:pt x="1962698" y="754641"/>
                    <a:pt x="2536434" y="2093192"/>
                    <a:pt x="2536434" y="3621656"/>
                  </a:cubicBezTo>
                  <a:cubicBezTo>
                    <a:pt x="2536434" y="4969131"/>
                    <a:pt x="1607709" y="5602839"/>
                    <a:pt x="662084" y="6374814"/>
                  </a:cubicBezTo>
                  <a:cubicBezTo>
                    <a:pt x="489881" y="6515397"/>
                    <a:pt x="319254" y="6653108"/>
                    <a:pt x="145436" y="6780599"/>
                  </a:cubicBezTo>
                  <a:lnTo>
                    <a:pt x="33680" y="6858000"/>
                  </a:lnTo>
                  <a:lnTo>
                    <a:pt x="0" y="6858000"/>
                  </a:lnTo>
                  <a:lnTo>
                    <a:pt x="111756" y="6780599"/>
                  </a:lnTo>
                  <a:cubicBezTo>
                    <a:pt x="285574" y="6653108"/>
                    <a:pt x="456201" y="6515397"/>
                    <a:pt x="628404" y="6374814"/>
                  </a:cubicBezTo>
                  <a:cubicBezTo>
                    <a:pt x="1574029" y="5602839"/>
                    <a:pt x="2502754" y="4969131"/>
                    <a:pt x="2502754" y="3621656"/>
                  </a:cubicBezTo>
                  <a:cubicBezTo>
                    <a:pt x="2502754" y="2093192"/>
                    <a:pt x="1929018" y="754641"/>
                    <a:pt x="901855" y="1499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Meiryo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Meiryo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Meiryo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Meiryo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Meiryo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Meiryo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Meiryo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Meiryo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Meiryo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5C99F96-8984-456F-BD66-5C019A651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53086" y="0"/>
              <a:ext cx="2261351" cy="6858000"/>
            </a:xfrm>
            <a:custGeom>
              <a:avLst/>
              <a:gdLst>
                <a:gd name="connsiteX0" fmla="*/ 879731 w 2521425"/>
                <a:gd name="connsiteY0" fmla="*/ 0 h 6858000"/>
                <a:gd name="connsiteX1" fmla="*/ 898402 w 2521425"/>
                <a:gd name="connsiteY1" fmla="*/ 0 h 6858000"/>
                <a:gd name="connsiteX2" fmla="*/ 920526 w 2521425"/>
                <a:gd name="connsiteY2" fmla="*/ 14997 h 6858000"/>
                <a:gd name="connsiteX3" fmla="*/ 2521425 w 2521425"/>
                <a:gd name="connsiteY3" fmla="*/ 3621656 h 6858000"/>
                <a:gd name="connsiteX4" fmla="*/ 647075 w 2521425"/>
                <a:gd name="connsiteY4" fmla="*/ 6374814 h 6858000"/>
                <a:gd name="connsiteX5" fmla="*/ 130427 w 2521425"/>
                <a:gd name="connsiteY5" fmla="*/ 6780599 h 6858000"/>
                <a:gd name="connsiteX6" fmla="*/ 18671 w 2521425"/>
                <a:gd name="connsiteY6" fmla="*/ 6858000 h 6858000"/>
                <a:gd name="connsiteX7" fmla="*/ 0 w 2521425"/>
                <a:gd name="connsiteY7" fmla="*/ 6858000 h 6858000"/>
                <a:gd name="connsiteX8" fmla="*/ 111756 w 2521425"/>
                <a:gd name="connsiteY8" fmla="*/ 6780599 h 6858000"/>
                <a:gd name="connsiteX9" fmla="*/ 628404 w 2521425"/>
                <a:gd name="connsiteY9" fmla="*/ 6374814 h 6858000"/>
                <a:gd name="connsiteX10" fmla="*/ 2502754 w 2521425"/>
                <a:gd name="connsiteY10" fmla="*/ 3621656 h 6858000"/>
                <a:gd name="connsiteX11" fmla="*/ 901855 w 2521425"/>
                <a:gd name="connsiteY11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1425" h="6858000">
                  <a:moveTo>
                    <a:pt x="879731" y="0"/>
                  </a:moveTo>
                  <a:lnTo>
                    <a:pt x="898402" y="0"/>
                  </a:lnTo>
                  <a:lnTo>
                    <a:pt x="920526" y="14997"/>
                  </a:lnTo>
                  <a:cubicBezTo>
                    <a:pt x="1947689" y="754641"/>
                    <a:pt x="2521425" y="2093192"/>
                    <a:pt x="2521425" y="3621656"/>
                  </a:cubicBezTo>
                  <a:cubicBezTo>
                    <a:pt x="2521425" y="4969131"/>
                    <a:pt x="1592700" y="5602839"/>
                    <a:pt x="647075" y="6374814"/>
                  </a:cubicBezTo>
                  <a:cubicBezTo>
                    <a:pt x="474872" y="6515397"/>
                    <a:pt x="304245" y="6653108"/>
                    <a:pt x="130427" y="6780599"/>
                  </a:cubicBezTo>
                  <a:lnTo>
                    <a:pt x="18671" y="6858000"/>
                  </a:lnTo>
                  <a:lnTo>
                    <a:pt x="0" y="6858000"/>
                  </a:lnTo>
                  <a:lnTo>
                    <a:pt x="111756" y="6780599"/>
                  </a:lnTo>
                  <a:cubicBezTo>
                    <a:pt x="285574" y="6653108"/>
                    <a:pt x="456201" y="6515397"/>
                    <a:pt x="628404" y="6374814"/>
                  </a:cubicBezTo>
                  <a:cubicBezTo>
                    <a:pt x="1574029" y="5602839"/>
                    <a:pt x="2502754" y="4969131"/>
                    <a:pt x="2502754" y="3621656"/>
                  </a:cubicBezTo>
                  <a:cubicBezTo>
                    <a:pt x="2502754" y="2093192"/>
                    <a:pt x="1929018" y="754641"/>
                    <a:pt x="901855" y="14997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Meiryo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Meiryo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Meiryo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Meiryo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Meiryo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Meiryo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Meiryo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Meiryo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Meiryo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9BC45B5-1337-3099-726E-22BA77A14A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415" y="251786"/>
            <a:ext cx="8375400" cy="671106"/>
          </a:xfrm>
        </p:spPr>
        <p:txBody>
          <a:bodyPr anchor="b">
            <a:normAutofit fontScale="90000"/>
          </a:bodyPr>
          <a:lstStyle/>
          <a:p>
            <a:r>
              <a:rPr lang="ru-RU" sz="4000">
                <a:latin typeface="Cambria Math" panose="02040503050406030204" pitchFamily="18" charset="0"/>
                <a:ea typeface="Cambria Math" panose="02040503050406030204" pitchFamily="18" charset="0"/>
              </a:rPr>
              <a:t>Параллельное программирование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E02A28E-C46D-1797-AF31-A76FE9C47A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668" y="1174678"/>
            <a:ext cx="9454962" cy="4893118"/>
          </a:xfrm>
        </p:spPr>
        <p:txBody>
          <a:bodyPr>
            <a:normAutofit/>
          </a:bodyPr>
          <a:lstStyle/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ru-RU" sz="2400" spc="0" err="1">
                <a:latin typeface="Cambria Math" panose="02040503050406030204" pitchFamily="18" charset="0"/>
                <a:ea typeface="Cambria Math" panose="02040503050406030204" pitchFamily="18" charset="0"/>
              </a:rPr>
              <a:t>Elixir использует легковесные процессы для выполнения параллельных задач.</a:t>
            </a: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ru-RU" sz="2100" spc="0">
                <a:latin typeface="Cambria Math" panose="02040503050406030204" pitchFamily="18" charset="0"/>
                <a:ea typeface="Cambria Math" panose="02040503050406030204" pitchFamily="18" charset="0"/>
              </a:rPr>
              <a:t>Процессы в Elixir общаются друг с другом через сообщения.</a:t>
            </a:r>
            <a:r>
              <a:rPr lang="en-US" sz="2100" spc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</a:p>
          <a:p>
            <a:pPr>
              <a:lnSpc>
                <a:spcPct val="110000"/>
              </a:lnSpc>
            </a:pPr>
            <a:endParaRPr lang="en-US" sz="2400" spc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9" name="Рисунок 8" descr="Изображение выглядит как текст, снимок экрана, Шрифт&#10;&#10;Автоматически созданное описание">
            <a:extLst>
              <a:ext uri="{FF2B5EF4-FFF2-40B4-BE49-F238E27FC236}">
                <a16:creationId xmlns:a16="http://schemas.microsoft.com/office/drawing/2014/main" id="{D6746369-F99C-9C85-703A-6EA13223B4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144" y="3001472"/>
            <a:ext cx="9019656" cy="1387640"/>
          </a:xfrm>
          <a:prstGeom prst="rect">
            <a:avLst/>
          </a:prstGeom>
        </p:spPr>
      </p:pic>
      <p:pic>
        <p:nvPicPr>
          <p:cNvPr id="18434" name="Picture 2" descr="Elixir Collector16">
            <a:extLst>
              <a:ext uri="{FF2B5EF4-FFF2-40B4-BE49-F238E27FC236}">
                <a16:creationId xmlns:a16="http://schemas.microsoft.com/office/drawing/2014/main" id="{0F90B626-09B5-F010-C950-31097D4EE6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0540" y="4377313"/>
            <a:ext cx="2063189" cy="2434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1715278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51A08AC-F796-409C-AD97-8B476289EC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3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Meiryo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Meiryo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Meiryo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Meiryo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Meiryo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Meiryo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Meiryo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Meiryo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Meiryo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E1B312B-4E9A-405C-9CE8-103254380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0"/>
            <a:ext cx="10853745" cy="6858000"/>
            <a:chOff x="-1" y="0"/>
            <a:chExt cx="10934058" cy="68580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27ED404-4912-4C80-B5EB-98E67EB26A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" y="0"/>
              <a:ext cx="10515600" cy="6858000"/>
            </a:xfrm>
            <a:custGeom>
              <a:avLst/>
              <a:gdLst>
                <a:gd name="connsiteX0" fmla="*/ 0 w 10515600"/>
                <a:gd name="connsiteY0" fmla="*/ 0 h 6858000"/>
                <a:gd name="connsiteX1" fmla="*/ 3039549 w 10515600"/>
                <a:gd name="connsiteY1" fmla="*/ 0 h 6858000"/>
                <a:gd name="connsiteX2" fmla="*/ 3387573 w 10515600"/>
                <a:gd name="connsiteY2" fmla="*/ 0 h 6858000"/>
                <a:gd name="connsiteX3" fmla="*/ 3678072 w 10515600"/>
                <a:gd name="connsiteY3" fmla="*/ 0 h 6858000"/>
                <a:gd name="connsiteX4" fmla="*/ 3721524 w 10515600"/>
                <a:gd name="connsiteY4" fmla="*/ 0 h 6858000"/>
                <a:gd name="connsiteX5" fmla="*/ 4595394 w 10515600"/>
                <a:gd name="connsiteY5" fmla="*/ 0 h 6858000"/>
                <a:gd name="connsiteX6" fmla="*/ 4607603 w 10515600"/>
                <a:gd name="connsiteY6" fmla="*/ 0 h 6858000"/>
                <a:gd name="connsiteX7" fmla="*/ 4733044 w 10515600"/>
                <a:gd name="connsiteY7" fmla="*/ 0 h 6858000"/>
                <a:gd name="connsiteX8" fmla="*/ 6226185 w 10515600"/>
                <a:gd name="connsiteY8" fmla="*/ 0 h 6858000"/>
                <a:gd name="connsiteX9" fmla="*/ 8892577 w 10515600"/>
                <a:gd name="connsiteY9" fmla="*/ 0 h 6858000"/>
                <a:gd name="connsiteX10" fmla="*/ 8914701 w 10515600"/>
                <a:gd name="connsiteY10" fmla="*/ 14997 h 6858000"/>
                <a:gd name="connsiteX11" fmla="*/ 10515600 w 10515600"/>
                <a:gd name="connsiteY11" fmla="*/ 3621656 h 6858000"/>
                <a:gd name="connsiteX12" fmla="*/ 8641250 w 10515600"/>
                <a:gd name="connsiteY12" fmla="*/ 6374814 h 6858000"/>
                <a:gd name="connsiteX13" fmla="*/ 8124602 w 10515600"/>
                <a:gd name="connsiteY13" fmla="*/ 6780599 h 6858000"/>
                <a:gd name="connsiteX14" fmla="*/ 8012846 w 10515600"/>
                <a:gd name="connsiteY14" fmla="*/ 6858000 h 6858000"/>
                <a:gd name="connsiteX15" fmla="*/ 6226185 w 10515600"/>
                <a:gd name="connsiteY15" fmla="*/ 6858000 h 6858000"/>
                <a:gd name="connsiteX16" fmla="*/ 4607603 w 10515600"/>
                <a:gd name="connsiteY16" fmla="*/ 6858000 h 6858000"/>
                <a:gd name="connsiteX17" fmla="*/ 4595394 w 10515600"/>
                <a:gd name="connsiteY17" fmla="*/ 6858000 h 6858000"/>
                <a:gd name="connsiteX18" fmla="*/ 4424650 w 10515600"/>
                <a:gd name="connsiteY18" fmla="*/ 6858000 h 6858000"/>
                <a:gd name="connsiteX19" fmla="*/ 3721524 w 10515600"/>
                <a:gd name="connsiteY19" fmla="*/ 6858000 h 6858000"/>
                <a:gd name="connsiteX20" fmla="*/ 3678072 w 10515600"/>
                <a:gd name="connsiteY20" fmla="*/ 6858000 h 6858000"/>
                <a:gd name="connsiteX21" fmla="*/ 3387573 w 10515600"/>
                <a:gd name="connsiteY21" fmla="*/ 6858000 h 6858000"/>
                <a:gd name="connsiteX22" fmla="*/ 3039549 w 10515600"/>
                <a:gd name="connsiteY22" fmla="*/ 6858000 h 6858000"/>
                <a:gd name="connsiteX23" fmla="*/ 0 w 10515600"/>
                <a:gd name="connsiteY2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0515600" h="6858000">
                  <a:moveTo>
                    <a:pt x="0" y="0"/>
                  </a:moveTo>
                  <a:lnTo>
                    <a:pt x="3039549" y="0"/>
                  </a:lnTo>
                  <a:lnTo>
                    <a:pt x="3387573" y="0"/>
                  </a:lnTo>
                  <a:lnTo>
                    <a:pt x="3678072" y="0"/>
                  </a:lnTo>
                  <a:lnTo>
                    <a:pt x="3721524" y="0"/>
                  </a:lnTo>
                  <a:lnTo>
                    <a:pt x="4595394" y="0"/>
                  </a:lnTo>
                  <a:lnTo>
                    <a:pt x="4607603" y="0"/>
                  </a:lnTo>
                  <a:lnTo>
                    <a:pt x="4733044" y="0"/>
                  </a:lnTo>
                  <a:lnTo>
                    <a:pt x="6226185" y="0"/>
                  </a:lnTo>
                  <a:lnTo>
                    <a:pt x="8892577" y="0"/>
                  </a:lnTo>
                  <a:lnTo>
                    <a:pt x="8914701" y="14997"/>
                  </a:lnTo>
                  <a:cubicBezTo>
                    <a:pt x="9941864" y="754641"/>
                    <a:pt x="10515600" y="2093192"/>
                    <a:pt x="10515600" y="3621656"/>
                  </a:cubicBezTo>
                  <a:cubicBezTo>
                    <a:pt x="10515600" y="4969131"/>
                    <a:pt x="9586875" y="5602839"/>
                    <a:pt x="8641250" y="6374814"/>
                  </a:cubicBezTo>
                  <a:cubicBezTo>
                    <a:pt x="8469047" y="6515397"/>
                    <a:pt x="8298420" y="6653108"/>
                    <a:pt x="8124602" y="6780599"/>
                  </a:cubicBezTo>
                  <a:lnTo>
                    <a:pt x="8012846" y="6858000"/>
                  </a:lnTo>
                  <a:lnTo>
                    <a:pt x="6226185" y="6858000"/>
                  </a:lnTo>
                  <a:lnTo>
                    <a:pt x="4607603" y="6858000"/>
                  </a:lnTo>
                  <a:lnTo>
                    <a:pt x="4595394" y="6858000"/>
                  </a:lnTo>
                  <a:lnTo>
                    <a:pt x="4424650" y="6858000"/>
                  </a:lnTo>
                  <a:lnTo>
                    <a:pt x="3721524" y="6858000"/>
                  </a:lnTo>
                  <a:lnTo>
                    <a:pt x="3678072" y="6858000"/>
                  </a:lnTo>
                  <a:lnTo>
                    <a:pt x="3387573" y="6858000"/>
                  </a:lnTo>
                  <a:lnTo>
                    <a:pt x="3039549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Meiryo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Meiryo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Meiryo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Meiryo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Meiryo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Meiryo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Meiryo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Meiryo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Meiryo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4E58012C-4DA3-4ED3-9500-41F9AF60B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404334" y="0"/>
              <a:ext cx="2529723" cy="6858000"/>
            </a:xfrm>
            <a:custGeom>
              <a:avLst/>
              <a:gdLst>
                <a:gd name="connsiteX0" fmla="*/ 1258269 w 2529723"/>
                <a:gd name="connsiteY0" fmla="*/ 0 h 6858000"/>
                <a:gd name="connsiteX1" fmla="*/ 1275627 w 2529723"/>
                <a:gd name="connsiteY1" fmla="*/ 0 h 6858000"/>
                <a:gd name="connsiteX2" fmla="*/ 1302560 w 2529723"/>
                <a:gd name="connsiteY2" fmla="*/ 24338 h 6858000"/>
                <a:gd name="connsiteX3" fmla="*/ 2522825 w 2529723"/>
                <a:gd name="connsiteY3" fmla="*/ 3678515 h 6858000"/>
                <a:gd name="connsiteX4" fmla="*/ 557500 w 2529723"/>
                <a:gd name="connsiteY4" fmla="*/ 6451411 h 6858000"/>
                <a:gd name="connsiteX5" fmla="*/ 32482 w 2529723"/>
                <a:gd name="connsiteY5" fmla="*/ 6849373 h 6858000"/>
                <a:gd name="connsiteX6" fmla="*/ 19531 w 2529723"/>
                <a:gd name="connsiteY6" fmla="*/ 6858000 h 6858000"/>
                <a:gd name="connsiteX7" fmla="*/ 0 w 2529723"/>
                <a:gd name="connsiteY7" fmla="*/ 6858000 h 6858000"/>
                <a:gd name="connsiteX8" fmla="*/ 14202 w 2529723"/>
                <a:gd name="connsiteY8" fmla="*/ 6848540 h 6858000"/>
                <a:gd name="connsiteX9" fmla="*/ 539221 w 2529723"/>
                <a:gd name="connsiteY9" fmla="*/ 6450578 h 6858000"/>
                <a:gd name="connsiteX10" fmla="*/ 2504546 w 2529723"/>
                <a:gd name="connsiteY10" fmla="*/ 3677682 h 6858000"/>
                <a:gd name="connsiteX11" fmla="*/ 1284280 w 2529723"/>
                <a:gd name="connsiteY11" fmla="*/ 235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9723" h="6858000">
                  <a:moveTo>
                    <a:pt x="1258269" y="0"/>
                  </a:moveTo>
                  <a:lnTo>
                    <a:pt x="1275627" y="0"/>
                  </a:lnTo>
                  <a:lnTo>
                    <a:pt x="1302560" y="24338"/>
                  </a:lnTo>
                  <a:cubicBezTo>
                    <a:pt x="2156831" y="855667"/>
                    <a:pt x="2590622" y="2191755"/>
                    <a:pt x="2522825" y="3678515"/>
                  </a:cubicBezTo>
                  <a:cubicBezTo>
                    <a:pt x="2459072" y="5076606"/>
                    <a:pt x="1519830" y="5692656"/>
                    <a:pt x="557500" y="6451411"/>
                  </a:cubicBezTo>
                  <a:cubicBezTo>
                    <a:pt x="382255" y="6589587"/>
                    <a:pt x="208689" y="6724853"/>
                    <a:pt x="32482" y="6849373"/>
                  </a:cubicBezTo>
                  <a:lnTo>
                    <a:pt x="19531" y="6858000"/>
                  </a:lnTo>
                  <a:lnTo>
                    <a:pt x="0" y="6858000"/>
                  </a:lnTo>
                  <a:lnTo>
                    <a:pt x="14202" y="6848540"/>
                  </a:lnTo>
                  <a:cubicBezTo>
                    <a:pt x="190409" y="6724020"/>
                    <a:pt x="363976" y="6588754"/>
                    <a:pt x="539221" y="6450578"/>
                  </a:cubicBezTo>
                  <a:cubicBezTo>
                    <a:pt x="1501550" y="5691822"/>
                    <a:pt x="2440792" y="5075773"/>
                    <a:pt x="2504546" y="3677682"/>
                  </a:cubicBezTo>
                  <a:cubicBezTo>
                    <a:pt x="2572343" y="2190921"/>
                    <a:pt x="2138551" y="854834"/>
                    <a:pt x="1284280" y="2350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Meiryo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Meiryo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Meiryo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Meiryo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Meiryo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Meiryo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Meiryo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Meiryo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Meiryo"/>
                  <a:ea typeface="+mn-ea"/>
                  <a:cs typeface="+mn-cs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59AC73F7-22BD-4C46-B368-3F03B8478F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84327" y="0"/>
              <a:ext cx="2536434" cy="6858000"/>
            </a:xfrm>
            <a:custGeom>
              <a:avLst/>
              <a:gdLst>
                <a:gd name="connsiteX0" fmla="*/ 879731 w 2536434"/>
                <a:gd name="connsiteY0" fmla="*/ 0 h 6858000"/>
                <a:gd name="connsiteX1" fmla="*/ 913411 w 2536434"/>
                <a:gd name="connsiteY1" fmla="*/ 0 h 6858000"/>
                <a:gd name="connsiteX2" fmla="*/ 935535 w 2536434"/>
                <a:gd name="connsiteY2" fmla="*/ 14997 h 6858000"/>
                <a:gd name="connsiteX3" fmla="*/ 2536434 w 2536434"/>
                <a:gd name="connsiteY3" fmla="*/ 3621656 h 6858000"/>
                <a:gd name="connsiteX4" fmla="*/ 662084 w 2536434"/>
                <a:gd name="connsiteY4" fmla="*/ 6374814 h 6858000"/>
                <a:gd name="connsiteX5" fmla="*/ 145436 w 2536434"/>
                <a:gd name="connsiteY5" fmla="*/ 6780599 h 6858000"/>
                <a:gd name="connsiteX6" fmla="*/ 33680 w 2536434"/>
                <a:gd name="connsiteY6" fmla="*/ 6858000 h 6858000"/>
                <a:gd name="connsiteX7" fmla="*/ 0 w 2536434"/>
                <a:gd name="connsiteY7" fmla="*/ 6858000 h 6858000"/>
                <a:gd name="connsiteX8" fmla="*/ 111756 w 2536434"/>
                <a:gd name="connsiteY8" fmla="*/ 6780599 h 6858000"/>
                <a:gd name="connsiteX9" fmla="*/ 628404 w 2536434"/>
                <a:gd name="connsiteY9" fmla="*/ 6374814 h 6858000"/>
                <a:gd name="connsiteX10" fmla="*/ 2502754 w 2536434"/>
                <a:gd name="connsiteY10" fmla="*/ 3621656 h 6858000"/>
                <a:gd name="connsiteX11" fmla="*/ 901855 w 2536434"/>
                <a:gd name="connsiteY11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36434" h="6858000">
                  <a:moveTo>
                    <a:pt x="879731" y="0"/>
                  </a:moveTo>
                  <a:lnTo>
                    <a:pt x="913411" y="0"/>
                  </a:lnTo>
                  <a:lnTo>
                    <a:pt x="935535" y="14997"/>
                  </a:lnTo>
                  <a:cubicBezTo>
                    <a:pt x="1962698" y="754641"/>
                    <a:pt x="2536434" y="2093192"/>
                    <a:pt x="2536434" y="3621656"/>
                  </a:cubicBezTo>
                  <a:cubicBezTo>
                    <a:pt x="2536434" y="4969131"/>
                    <a:pt x="1607709" y="5602839"/>
                    <a:pt x="662084" y="6374814"/>
                  </a:cubicBezTo>
                  <a:cubicBezTo>
                    <a:pt x="489881" y="6515397"/>
                    <a:pt x="319254" y="6653108"/>
                    <a:pt x="145436" y="6780599"/>
                  </a:cubicBezTo>
                  <a:lnTo>
                    <a:pt x="33680" y="6858000"/>
                  </a:lnTo>
                  <a:lnTo>
                    <a:pt x="0" y="6858000"/>
                  </a:lnTo>
                  <a:lnTo>
                    <a:pt x="111756" y="6780599"/>
                  </a:lnTo>
                  <a:cubicBezTo>
                    <a:pt x="285574" y="6653108"/>
                    <a:pt x="456201" y="6515397"/>
                    <a:pt x="628404" y="6374814"/>
                  </a:cubicBezTo>
                  <a:cubicBezTo>
                    <a:pt x="1574029" y="5602839"/>
                    <a:pt x="2502754" y="4969131"/>
                    <a:pt x="2502754" y="3621656"/>
                  </a:cubicBezTo>
                  <a:cubicBezTo>
                    <a:pt x="2502754" y="2093192"/>
                    <a:pt x="1929018" y="754641"/>
                    <a:pt x="901855" y="1499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Meiryo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Meiryo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Meiryo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Meiryo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Meiryo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Meiryo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Meiryo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Meiryo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Meiryo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5C99F96-8984-456F-BD66-5C019A651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53086" y="0"/>
              <a:ext cx="2261351" cy="6858000"/>
            </a:xfrm>
            <a:custGeom>
              <a:avLst/>
              <a:gdLst>
                <a:gd name="connsiteX0" fmla="*/ 879731 w 2521425"/>
                <a:gd name="connsiteY0" fmla="*/ 0 h 6858000"/>
                <a:gd name="connsiteX1" fmla="*/ 898402 w 2521425"/>
                <a:gd name="connsiteY1" fmla="*/ 0 h 6858000"/>
                <a:gd name="connsiteX2" fmla="*/ 920526 w 2521425"/>
                <a:gd name="connsiteY2" fmla="*/ 14997 h 6858000"/>
                <a:gd name="connsiteX3" fmla="*/ 2521425 w 2521425"/>
                <a:gd name="connsiteY3" fmla="*/ 3621656 h 6858000"/>
                <a:gd name="connsiteX4" fmla="*/ 647075 w 2521425"/>
                <a:gd name="connsiteY4" fmla="*/ 6374814 h 6858000"/>
                <a:gd name="connsiteX5" fmla="*/ 130427 w 2521425"/>
                <a:gd name="connsiteY5" fmla="*/ 6780599 h 6858000"/>
                <a:gd name="connsiteX6" fmla="*/ 18671 w 2521425"/>
                <a:gd name="connsiteY6" fmla="*/ 6858000 h 6858000"/>
                <a:gd name="connsiteX7" fmla="*/ 0 w 2521425"/>
                <a:gd name="connsiteY7" fmla="*/ 6858000 h 6858000"/>
                <a:gd name="connsiteX8" fmla="*/ 111756 w 2521425"/>
                <a:gd name="connsiteY8" fmla="*/ 6780599 h 6858000"/>
                <a:gd name="connsiteX9" fmla="*/ 628404 w 2521425"/>
                <a:gd name="connsiteY9" fmla="*/ 6374814 h 6858000"/>
                <a:gd name="connsiteX10" fmla="*/ 2502754 w 2521425"/>
                <a:gd name="connsiteY10" fmla="*/ 3621656 h 6858000"/>
                <a:gd name="connsiteX11" fmla="*/ 901855 w 2521425"/>
                <a:gd name="connsiteY11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1425" h="6858000">
                  <a:moveTo>
                    <a:pt x="879731" y="0"/>
                  </a:moveTo>
                  <a:lnTo>
                    <a:pt x="898402" y="0"/>
                  </a:lnTo>
                  <a:lnTo>
                    <a:pt x="920526" y="14997"/>
                  </a:lnTo>
                  <a:cubicBezTo>
                    <a:pt x="1947689" y="754641"/>
                    <a:pt x="2521425" y="2093192"/>
                    <a:pt x="2521425" y="3621656"/>
                  </a:cubicBezTo>
                  <a:cubicBezTo>
                    <a:pt x="2521425" y="4969131"/>
                    <a:pt x="1592700" y="5602839"/>
                    <a:pt x="647075" y="6374814"/>
                  </a:cubicBezTo>
                  <a:cubicBezTo>
                    <a:pt x="474872" y="6515397"/>
                    <a:pt x="304245" y="6653108"/>
                    <a:pt x="130427" y="6780599"/>
                  </a:cubicBezTo>
                  <a:lnTo>
                    <a:pt x="18671" y="6858000"/>
                  </a:lnTo>
                  <a:lnTo>
                    <a:pt x="0" y="6858000"/>
                  </a:lnTo>
                  <a:lnTo>
                    <a:pt x="111756" y="6780599"/>
                  </a:lnTo>
                  <a:cubicBezTo>
                    <a:pt x="285574" y="6653108"/>
                    <a:pt x="456201" y="6515397"/>
                    <a:pt x="628404" y="6374814"/>
                  </a:cubicBezTo>
                  <a:cubicBezTo>
                    <a:pt x="1574029" y="5602839"/>
                    <a:pt x="2502754" y="4969131"/>
                    <a:pt x="2502754" y="3621656"/>
                  </a:cubicBezTo>
                  <a:cubicBezTo>
                    <a:pt x="2502754" y="2093192"/>
                    <a:pt x="1929018" y="754641"/>
                    <a:pt x="901855" y="14997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Meiryo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Meiryo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Meiryo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Meiryo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Meiryo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Meiryo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Meiryo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Meiryo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Meiryo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9BC45B5-1337-3099-726E-22BA77A14A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414" y="251786"/>
            <a:ext cx="8636711" cy="671106"/>
          </a:xfrm>
        </p:spPr>
        <p:txBody>
          <a:bodyPr anchor="b">
            <a:normAutofit fontScale="90000"/>
          </a:bodyPr>
          <a:lstStyle/>
          <a:p>
            <a:r>
              <a:rPr lang="ru-RU" sz="4000">
                <a:latin typeface="Cambria Math" panose="02040503050406030204" pitchFamily="18" charset="0"/>
                <a:ea typeface="Cambria Math" panose="02040503050406030204" pitchFamily="18" charset="0"/>
              </a:rPr>
              <a:t>Параллельное программирование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E02A28E-C46D-1797-AF31-A76FE9C47A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668" y="1174678"/>
            <a:ext cx="9454962" cy="4893118"/>
          </a:xfrm>
        </p:spPr>
        <p:txBody>
          <a:bodyPr>
            <a:normAutofit/>
          </a:bodyPr>
          <a:lstStyle/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2400" spc="0">
                <a:latin typeface="Cambria Math" panose="02040503050406030204" pitchFamily="18" charset="0"/>
                <a:ea typeface="Cambria Math" panose="02040503050406030204" pitchFamily="18" charset="0"/>
              </a:rPr>
              <a:t>Модуль Task позволяет легко запускать асинхронные задачи.</a:t>
            </a:r>
            <a:endParaRPr lang="en-US" sz="2400" spc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2400" spc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2400" spc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2400" spc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2400" spc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2400" spc="0">
                <a:latin typeface="Cambria Math" panose="02040503050406030204" pitchFamily="18" charset="0"/>
                <a:ea typeface="Cambria Math" panose="02040503050406030204" pitchFamily="18" charset="0"/>
              </a:rPr>
              <a:t>Конструкции управления потоком</a:t>
            </a:r>
            <a:endParaRPr lang="en-US" sz="2400" spc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>
              <a:lnSpc>
                <a:spcPct val="100000"/>
              </a:lnSpc>
            </a:pPr>
            <a:endParaRPr lang="ru-RU" sz="2400" spc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6" name="Рисунок 5" descr="Изображение выглядит как текст, Шрифт,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1C822A5D-D55D-2CE8-2780-B40A6319C8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3551" y="1739313"/>
            <a:ext cx="3283781" cy="1869029"/>
          </a:xfrm>
          <a:prstGeom prst="rect">
            <a:avLst/>
          </a:prstGeom>
        </p:spPr>
      </p:pic>
      <p:pic>
        <p:nvPicPr>
          <p:cNvPr id="9" name="Рисунок 8" descr="Изображение выглядит как текст, снимок экрана, Шрифт, число&#10;&#10;Автоматически созданное описание">
            <a:extLst>
              <a:ext uri="{FF2B5EF4-FFF2-40B4-BE49-F238E27FC236}">
                <a16:creationId xmlns:a16="http://schemas.microsoft.com/office/drawing/2014/main" id="{5E7F2B02-9612-24BA-25B3-6A60BCC060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4314" y="4284359"/>
            <a:ext cx="3303017" cy="2205633"/>
          </a:xfrm>
          <a:prstGeom prst="rect">
            <a:avLst/>
          </a:prstGeom>
        </p:spPr>
      </p:pic>
      <p:pic>
        <p:nvPicPr>
          <p:cNvPr id="4" name="Picture 2" descr="Elixir Collector16">
            <a:extLst>
              <a:ext uri="{FF2B5EF4-FFF2-40B4-BE49-F238E27FC236}">
                <a16:creationId xmlns:a16="http://schemas.microsoft.com/office/drawing/2014/main" id="{41FB8A70-7DAB-A6B8-4FC0-E16B092DD6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0540" y="4377313"/>
            <a:ext cx="2063189" cy="2434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7621497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51A08AC-F796-409C-AD97-8B476289EC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3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E1B312B-4E9A-405C-9CE8-103254380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0"/>
            <a:ext cx="10853745" cy="6858000"/>
            <a:chOff x="-1" y="0"/>
            <a:chExt cx="10934058" cy="68580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27ED404-4912-4C80-B5EB-98E67EB26A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" y="0"/>
              <a:ext cx="10515600" cy="6858000"/>
            </a:xfrm>
            <a:custGeom>
              <a:avLst/>
              <a:gdLst>
                <a:gd name="connsiteX0" fmla="*/ 0 w 10515600"/>
                <a:gd name="connsiteY0" fmla="*/ 0 h 6858000"/>
                <a:gd name="connsiteX1" fmla="*/ 3039549 w 10515600"/>
                <a:gd name="connsiteY1" fmla="*/ 0 h 6858000"/>
                <a:gd name="connsiteX2" fmla="*/ 3387573 w 10515600"/>
                <a:gd name="connsiteY2" fmla="*/ 0 h 6858000"/>
                <a:gd name="connsiteX3" fmla="*/ 3678072 w 10515600"/>
                <a:gd name="connsiteY3" fmla="*/ 0 h 6858000"/>
                <a:gd name="connsiteX4" fmla="*/ 3721524 w 10515600"/>
                <a:gd name="connsiteY4" fmla="*/ 0 h 6858000"/>
                <a:gd name="connsiteX5" fmla="*/ 4595394 w 10515600"/>
                <a:gd name="connsiteY5" fmla="*/ 0 h 6858000"/>
                <a:gd name="connsiteX6" fmla="*/ 4607603 w 10515600"/>
                <a:gd name="connsiteY6" fmla="*/ 0 h 6858000"/>
                <a:gd name="connsiteX7" fmla="*/ 4733044 w 10515600"/>
                <a:gd name="connsiteY7" fmla="*/ 0 h 6858000"/>
                <a:gd name="connsiteX8" fmla="*/ 6226185 w 10515600"/>
                <a:gd name="connsiteY8" fmla="*/ 0 h 6858000"/>
                <a:gd name="connsiteX9" fmla="*/ 8892577 w 10515600"/>
                <a:gd name="connsiteY9" fmla="*/ 0 h 6858000"/>
                <a:gd name="connsiteX10" fmla="*/ 8914701 w 10515600"/>
                <a:gd name="connsiteY10" fmla="*/ 14997 h 6858000"/>
                <a:gd name="connsiteX11" fmla="*/ 10515600 w 10515600"/>
                <a:gd name="connsiteY11" fmla="*/ 3621656 h 6858000"/>
                <a:gd name="connsiteX12" fmla="*/ 8641250 w 10515600"/>
                <a:gd name="connsiteY12" fmla="*/ 6374814 h 6858000"/>
                <a:gd name="connsiteX13" fmla="*/ 8124602 w 10515600"/>
                <a:gd name="connsiteY13" fmla="*/ 6780599 h 6858000"/>
                <a:gd name="connsiteX14" fmla="*/ 8012846 w 10515600"/>
                <a:gd name="connsiteY14" fmla="*/ 6858000 h 6858000"/>
                <a:gd name="connsiteX15" fmla="*/ 6226185 w 10515600"/>
                <a:gd name="connsiteY15" fmla="*/ 6858000 h 6858000"/>
                <a:gd name="connsiteX16" fmla="*/ 4607603 w 10515600"/>
                <a:gd name="connsiteY16" fmla="*/ 6858000 h 6858000"/>
                <a:gd name="connsiteX17" fmla="*/ 4595394 w 10515600"/>
                <a:gd name="connsiteY17" fmla="*/ 6858000 h 6858000"/>
                <a:gd name="connsiteX18" fmla="*/ 4424650 w 10515600"/>
                <a:gd name="connsiteY18" fmla="*/ 6858000 h 6858000"/>
                <a:gd name="connsiteX19" fmla="*/ 3721524 w 10515600"/>
                <a:gd name="connsiteY19" fmla="*/ 6858000 h 6858000"/>
                <a:gd name="connsiteX20" fmla="*/ 3678072 w 10515600"/>
                <a:gd name="connsiteY20" fmla="*/ 6858000 h 6858000"/>
                <a:gd name="connsiteX21" fmla="*/ 3387573 w 10515600"/>
                <a:gd name="connsiteY21" fmla="*/ 6858000 h 6858000"/>
                <a:gd name="connsiteX22" fmla="*/ 3039549 w 10515600"/>
                <a:gd name="connsiteY22" fmla="*/ 6858000 h 6858000"/>
                <a:gd name="connsiteX23" fmla="*/ 0 w 10515600"/>
                <a:gd name="connsiteY2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0515600" h="6858000">
                  <a:moveTo>
                    <a:pt x="0" y="0"/>
                  </a:moveTo>
                  <a:lnTo>
                    <a:pt x="3039549" y="0"/>
                  </a:lnTo>
                  <a:lnTo>
                    <a:pt x="3387573" y="0"/>
                  </a:lnTo>
                  <a:lnTo>
                    <a:pt x="3678072" y="0"/>
                  </a:lnTo>
                  <a:lnTo>
                    <a:pt x="3721524" y="0"/>
                  </a:lnTo>
                  <a:lnTo>
                    <a:pt x="4595394" y="0"/>
                  </a:lnTo>
                  <a:lnTo>
                    <a:pt x="4607603" y="0"/>
                  </a:lnTo>
                  <a:lnTo>
                    <a:pt x="4733044" y="0"/>
                  </a:lnTo>
                  <a:lnTo>
                    <a:pt x="6226185" y="0"/>
                  </a:lnTo>
                  <a:lnTo>
                    <a:pt x="8892577" y="0"/>
                  </a:lnTo>
                  <a:lnTo>
                    <a:pt x="8914701" y="14997"/>
                  </a:lnTo>
                  <a:cubicBezTo>
                    <a:pt x="9941864" y="754641"/>
                    <a:pt x="10515600" y="2093192"/>
                    <a:pt x="10515600" y="3621656"/>
                  </a:cubicBezTo>
                  <a:cubicBezTo>
                    <a:pt x="10515600" y="4969131"/>
                    <a:pt x="9586875" y="5602839"/>
                    <a:pt x="8641250" y="6374814"/>
                  </a:cubicBezTo>
                  <a:cubicBezTo>
                    <a:pt x="8469047" y="6515397"/>
                    <a:pt x="8298420" y="6653108"/>
                    <a:pt x="8124602" y="6780599"/>
                  </a:cubicBezTo>
                  <a:lnTo>
                    <a:pt x="8012846" y="6858000"/>
                  </a:lnTo>
                  <a:lnTo>
                    <a:pt x="6226185" y="6858000"/>
                  </a:lnTo>
                  <a:lnTo>
                    <a:pt x="4607603" y="6858000"/>
                  </a:lnTo>
                  <a:lnTo>
                    <a:pt x="4595394" y="6858000"/>
                  </a:lnTo>
                  <a:lnTo>
                    <a:pt x="4424650" y="6858000"/>
                  </a:lnTo>
                  <a:lnTo>
                    <a:pt x="3721524" y="6858000"/>
                  </a:lnTo>
                  <a:lnTo>
                    <a:pt x="3678072" y="6858000"/>
                  </a:lnTo>
                  <a:lnTo>
                    <a:pt x="3387573" y="6858000"/>
                  </a:lnTo>
                  <a:lnTo>
                    <a:pt x="3039549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4E58012C-4DA3-4ED3-9500-41F9AF60B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404334" y="0"/>
              <a:ext cx="2529723" cy="6858000"/>
            </a:xfrm>
            <a:custGeom>
              <a:avLst/>
              <a:gdLst>
                <a:gd name="connsiteX0" fmla="*/ 1258269 w 2529723"/>
                <a:gd name="connsiteY0" fmla="*/ 0 h 6858000"/>
                <a:gd name="connsiteX1" fmla="*/ 1275627 w 2529723"/>
                <a:gd name="connsiteY1" fmla="*/ 0 h 6858000"/>
                <a:gd name="connsiteX2" fmla="*/ 1302560 w 2529723"/>
                <a:gd name="connsiteY2" fmla="*/ 24338 h 6858000"/>
                <a:gd name="connsiteX3" fmla="*/ 2522825 w 2529723"/>
                <a:gd name="connsiteY3" fmla="*/ 3678515 h 6858000"/>
                <a:gd name="connsiteX4" fmla="*/ 557500 w 2529723"/>
                <a:gd name="connsiteY4" fmla="*/ 6451411 h 6858000"/>
                <a:gd name="connsiteX5" fmla="*/ 32482 w 2529723"/>
                <a:gd name="connsiteY5" fmla="*/ 6849373 h 6858000"/>
                <a:gd name="connsiteX6" fmla="*/ 19531 w 2529723"/>
                <a:gd name="connsiteY6" fmla="*/ 6858000 h 6858000"/>
                <a:gd name="connsiteX7" fmla="*/ 0 w 2529723"/>
                <a:gd name="connsiteY7" fmla="*/ 6858000 h 6858000"/>
                <a:gd name="connsiteX8" fmla="*/ 14202 w 2529723"/>
                <a:gd name="connsiteY8" fmla="*/ 6848540 h 6858000"/>
                <a:gd name="connsiteX9" fmla="*/ 539221 w 2529723"/>
                <a:gd name="connsiteY9" fmla="*/ 6450578 h 6858000"/>
                <a:gd name="connsiteX10" fmla="*/ 2504546 w 2529723"/>
                <a:gd name="connsiteY10" fmla="*/ 3677682 h 6858000"/>
                <a:gd name="connsiteX11" fmla="*/ 1284280 w 2529723"/>
                <a:gd name="connsiteY11" fmla="*/ 235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9723" h="6858000">
                  <a:moveTo>
                    <a:pt x="1258269" y="0"/>
                  </a:moveTo>
                  <a:lnTo>
                    <a:pt x="1275627" y="0"/>
                  </a:lnTo>
                  <a:lnTo>
                    <a:pt x="1302560" y="24338"/>
                  </a:lnTo>
                  <a:cubicBezTo>
                    <a:pt x="2156831" y="855667"/>
                    <a:pt x="2590622" y="2191755"/>
                    <a:pt x="2522825" y="3678515"/>
                  </a:cubicBezTo>
                  <a:cubicBezTo>
                    <a:pt x="2459072" y="5076606"/>
                    <a:pt x="1519830" y="5692656"/>
                    <a:pt x="557500" y="6451411"/>
                  </a:cubicBezTo>
                  <a:cubicBezTo>
                    <a:pt x="382255" y="6589587"/>
                    <a:pt x="208689" y="6724853"/>
                    <a:pt x="32482" y="6849373"/>
                  </a:cubicBezTo>
                  <a:lnTo>
                    <a:pt x="19531" y="6858000"/>
                  </a:lnTo>
                  <a:lnTo>
                    <a:pt x="0" y="6858000"/>
                  </a:lnTo>
                  <a:lnTo>
                    <a:pt x="14202" y="6848540"/>
                  </a:lnTo>
                  <a:cubicBezTo>
                    <a:pt x="190409" y="6724020"/>
                    <a:pt x="363976" y="6588754"/>
                    <a:pt x="539221" y="6450578"/>
                  </a:cubicBezTo>
                  <a:cubicBezTo>
                    <a:pt x="1501550" y="5691822"/>
                    <a:pt x="2440792" y="5075773"/>
                    <a:pt x="2504546" y="3677682"/>
                  </a:cubicBezTo>
                  <a:cubicBezTo>
                    <a:pt x="2572343" y="2190921"/>
                    <a:pt x="2138551" y="854834"/>
                    <a:pt x="1284280" y="2350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59AC73F7-22BD-4C46-B368-3F03B8478F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84327" y="0"/>
              <a:ext cx="2536434" cy="6858000"/>
            </a:xfrm>
            <a:custGeom>
              <a:avLst/>
              <a:gdLst>
                <a:gd name="connsiteX0" fmla="*/ 879731 w 2536434"/>
                <a:gd name="connsiteY0" fmla="*/ 0 h 6858000"/>
                <a:gd name="connsiteX1" fmla="*/ 913411 w 2536434"/>
                <a:gd name="connsiteY1" fmla="*/ 0 h 6858000"/>
                <a:gd name="connsiteX2" fmla="*/ 935535 w 2536434"/>
                <a:gd name="connsiteY2" fmla="*/ 14997 h 6858000"/>
                <a:gd name="connsiteX3" fmla="*/ 2536434 w 2536434"/>
                <a:gd name="connsiteY3" fmla="*/ 3621656 h 6858000"/>
                <a:gd name="connsiteX4" fmla="*/ 662084 w 2536434"/>
                <a:gd name="connsiteY4" fmla="*/ 6374814 h 6858000"/>
                <a:gd name="connsiteX5" fmla="*/ 145436 w 2536434"/>
                <a:gd name="connsiteY5" fmla="*/ 6780599 h 6858000"/>
                <a:gd name="connsiteX6" fmla="*/ 33680 w 2536434"/>
                <a:gd name="connsiteY6" fmla="*/ 6858000 h 6858000"/>
                <a:gd name="connsiteX7" fmla="*/ 0 w 2536434"/>
                <a:gd name="connsiteY7" fmla="*/ 6858000 h 6858000"/>
                <a:gd name="connsiteX8" fmla="*/ 111756 w 2536434"/>
                <a:gd name="connsiteY8" fmla="*/ 6780599 h 6858000"/>
                <a:gd name="connsiteX9" fmla="*/ 628404 w 2536434"/>
                <a:gd name="connsiteY9" fmla="*/ 6374814 h 6858000"/>
                <a:gd name="connsiteX10" fmla="*/ 2502754 w 2536434"/>
                <a:gd name="connsiteY10" fmla="*/ 3621656 h 6858000"/>
                <a:gd name="connsiteX11" fmla="*/ 901855 w 2536434"/>
                <a:gd name="connsiteY11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36434" h="6858000">
                  <a:moveTo>
                    <a:pt x="879731" y="0"/>
                  </a:moveTo>
                  <a:lnTo>
                    <a:pt x="913411" y="0"/>
                  </a:lnTo>
                  <a:lnTo>
                    <a:pt x="935535" y="14997"/>
                  </a:lnTo>
                  <a:cubicBezTo>
                    <a:pt x="1962698" y="754641"/>
                    <a:pt x="2536434" y="2093192"/>
                    <a:pt x="2536434" y="3621656"/>
                  </a:cubicBezTo>
                  <a:cubicBezTo>
                    <a:pt x="2536434" y="4969131"/>
                    <a:pt x="1607709" y="5602839"/>
                    <a:pt x="662084" y="6374814"/>
                  </a:cubicBezTo>
                  <a:cubicBezTo>
                    <a:pt x="489881" y="6515397"/>
                    <a:pt x="319254" y="6653108"/>
                    <a:pt x="145436" y="6780599"/>
                  </a:cubicBezTo>
                  <a:lnTo>
                    <a:pt x="33680" y="6858000"/>
                  </a:lnTo>
                  <a:lnTo>
                    <a:pt x="0" y="6858000"/>
                  </a:lnTo>
                  <a:lnTo>
                    <a:pt x="111756" y="6780599"/>
                  </a:lnTo>
                  <a:cubicBezTo>
                    <a:pt x="285574" y="6653108"/>
                    <a:pt x="456201" y="6515397"/>
                    <a:pt x="628404" y="6374814"/>
                  </a:cubicBezTo>
                  <a:cubicBezTo>
                    <a:pt x="1574029" y="5602839"/>
                    <a:pt x="2502754" y="4969131"/>
                    <a:pt x="2502754" y="3621656"/>
                  </a:cubicBezTo>
                  <a:cubicBezTo>
                    <a:pt x="2502754" y="2093192"/>
                    <a:pt x="1929018" y="754641"/>
                    <a:pt x="901855" y="1499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5C99F96-8984-456F-BD66-5C019A651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53086" y="0"/>
              <a:ext cx="2261351" cy="6858000"/>
            </a:xfrm>
            <a:custGeom>
              <a:avLst/>
              <a:gdLst>
                <a:gd name="connsiteX0" fmla="*/ 879731 w 2521425"/>
                <a:gd name="connsiteY0" fmla="*/ 0 h 6858000"/>
                <a:gd name="connsiteX1" fmla="*/ 898402 w 2521425"/>
                <a:gd name="connsiteY1" fmla="*/ 0 h 6858000"/>
                <a:gd name="connsiteX2" fmla="*/ 920526 w 2521425"/>
                <a:gd name="connsiteY2" fmla="*/ 14997 h 6858000"/>
                <a:gd name="connsiteX3" fmla="*/ 2521425 w 2521425"/>
                <a:gd name="connsiteY3" fmla="*/ 3621656 h 6858000"/>
                <a:gd name="connsiteX4" fmla="*/ 647075 w 2521425"/>
                <a:gd name="connsiteY4" fmla="*/ 6374814 h 6858000"/>
                <a:gd name="connsiteX5" fmla="*/ 130427 w 2521425"/>
                <a:gd name="connsiteY5" fmla="*/ 6780599 h 6858000"/>
                <a:gd name="connsiteX6" fmla="*/ 18671 w 2521425"/>
                <a:gd name="connsiteY6" fmla="*/ 6858000 h 6858000"/>
                <a:gd name="connsiteX7" fmla="*/ 0 w 2521425"/>
                <a:gd name="connsiteY7" fmla="*/ 6858000 h 6858000"/>
                <a:gd name="connsiteX8" fmla="*/ 111756 w 2521425"/>
                <a:gd name="connsiteY8" fmla="*/ 6780599 h 6858000"/>
                <a:gd name="connsiteX9" fmla="*/ 628404 w 2521425"/>
                <a:gd name="connsiteY9" fmla="*/ 6374814 h 6858000"/>
                <a:gd name="connsiteX10" fmla="*/ 2502754 w 2521425"/>
                <a:gd name="connsiteY10" fmla="*/ 3621656 h 6858000"/>
                <a:gd name="connsiteX11" fmla="*/ 901855 w 2521425"/>
                <a:gd name="connsiteY11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1425" h="6858000">
                  <a:moveTo>
                    <a:pt x="879731" y="0"/>
                  </a:moveTo>
                  <a:lnTo>
                    <a:pt x="898402" y="0"/>
                  </a:lnTo>
                  <a:lnTo>
                    <a:pt x="920526" y="14997"/>
                  </a:lnTo>
                  <a:cubicBezTo>
                    <a:pt x="1947689" y="754641"/>
                    <a:pt x="2521425" y="2093192"/>
                    <a:pt x="2521425" y="3621656"/>
                  </a:cubicBezTo>
                  <a:cubicBezTo>
                    <a:pt x="2521425" y="4969131"/>
                    <a:pt x="1592700" y="5602839"/>
                    <a:pt x="647075" y="6374814"/>
                  </a:cubicBezTo>
                  <a:cubicBezTo>
                    <a:pt x="474872" y="6515397"/>
                    <a:pt x="304245" y="6653108"/>
                    <a:pt x="130427" y="6780599"/>
                  </a:cubicBezTo>
                  <a:lnTo>
                    <a:pt x="18671" y="6858000"/>
                  </a:lnTo>
                  <a:lnTo>
                    <a:pt x="0" y="6858000"/>
                  </a:lnTo>
                  <a:lnTo>
                    <a:pt x="111756" y="6780599"/>
                  </a:lnTo>
                  <a:cubicBezTo>
                    <a:pt x="285574" y="6653108"/>
                    <a:pt x="456201" y="6515397"/>
                    <a:pt x="628404" y="6374814"/>
                  </a:cubicBezTo>
                  <a:cubicBezTo>
                    <a:pt x="1574029" y="5602839"/>
                    <a:pt x="2502754" y="4969131"/>
                    <a:pt x="2502754" y="3621656"/>
                  </a:cubicBezTo>
                  <a:cubicBezTo>
                    <a:pt x="2502754" y="2093192"/>
                    <a:pt x="1929018" y="754641"/>
                    <a:pt x="901855" y="14997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9BC45B5-1337-3099-726E-22BA77A14A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608" y="130582"/>
            <a:ext cx="5654391" cy="671106"/>
          </a:xfrm>
        </p:spPr>
        <p:txBody>
          <a:bodyPr anchor="b">
            <a:normAutofit fontScale="90000"/>
          </a:bodyPr>
          <a:lstStyle/>
          <a:p>
            <a:r>
              <a:rPr lang="ru-RU" sz="4000">
                <a:latin typeface="Cambria Math" panose="02040503050406030204" pitchFamily="18" charset="0"/>
                <a:ea typeface="Cambria Math" panose="02040503050406030204" pitchFamily="18" charset="0"/>
              </a:rPr>
              <a:t>Данные и переменные</a:t>
            </a:r>
          </a:p>
        </p:txBody>
      </p:sp>
      <p:sp>
        <p:nvSpPr>
          <p:cNvPr id="4" name="Объект 2">
            <a:extLst>
              <a:ext uri="{FF2B5EF4-FFF2-40B4-BE49-F238E27FC236}">
                <a16:creationId xmlns:a16="http://schemas.microsoft.com/office/drawing/2014/main" id="{63D0CDD8-CEC5-4D31-F71F-A0093A3CB9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1609" y="787234"/>
            <a:ext cx="9281126" cy="6319622"/>
          </a:xfrm>
        </p:spPr>
        <p:txBody>
          <a:bodyPr>
            <a:normAutofit lnSpcReduction="10000"/>
          </a:bodyPr>
          <a:lstStyle/>
          <a:p>
            <a:pPr algn="l"/>
            <a:r>
              <a:rPr lang="ru-RU" sz="2400" u="sng" spc="0" dirty="0">
                <a:solidFill>
                  <a:srgbClr val="3C3C43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Примитивные типы данных:</a:t>
            </a:r>
            <a:endParaRPr lang="en-US" sz="2400" u="sng" spc="0" dirty="0">
              <a:solidFill>
                <a:srgbClr val="3C3C43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algn="l"/>
            <a:endParaRPr lang="en-US" sz="2400" spc="0" dirty="0">
              <a:solidFill>
                <a:srgbClr val="3C3C43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algn="l"/>
            <a:endParaRPr lang="en-US" sz="2400" spc="0" dirty="0">
              <a:solidFill>
                <a:srgbClr val="3C3C43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algn="l">
              <a:lnSpc>
                <a:spcPct val="100000"/>
              </a:lnSpc>
            </a:pPr>
            <a:r>
              <a:rPr lang="ru-RU" sz="2400" u="sng" spc="0" dirty="0">
                <a:solidFill>
                  <a:srgbClr val="3C3C43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Пользовательские типы:</a:t>
            </a:r>
          </a:p>
          <a:p>
            <a:pPr>
              <a:lnSpc>
                <a:spcPct val="100000"/>
              </a:lnSpc>
            </a:pPr>
            <a:r>
              <a:rPr lang="ru-RU" sz="2400" spc="0" dirty="0">
                <a:solidFill>
                  <a:srgbClr val="3C3C43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В </a:t>
            </a:r>
            <a:r>
              <a:rPr lang="en-US" sz="2400" spc="0" dirty="0">
                <a:solidFill>
                  <a:srgbClr val="3C3C43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Elixir </a:t>
            </a:r>
            <a:r>
              <a:rPr lang="ru-RU" sz="2400" spc="0" dirty="0">
                <a:solidFill>
                  <a:srgbClr val="3C3C43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можно создавать собственные структуры данных с помощью </a:t>
            </a:r>
            <a:r>
              <a:rPr lang="en-US" sz="2400" spc="0" dirty="0" err="1">
                <a:solidFill>
                  <a:srgbClr val="3C3C43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defstruct</a:t>
            </a:r>
            <a:r>
              <a:rPr lang="ru-RU" sz="2400" spc="0" dirty="0">
                <a:solidFill>
                  <a:srgbClr val="3C3C43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:</a:t>
            </a:r>
          </a:p>
          <a:p>
            <a:pPr>
              <a:lnSpc>
                <a:spcPct val="100000"/>
              </a:lnSpc>
            </a:pPr>
            <a:endParaRPr lang="ru-RU" sz="2400" spc="0" dirty="0">
              <a:solidFill>
                <a:srgbClr val="3C3C43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>
              <a:lnSpc>
                <a:spcPct val="100000"/>
              </a:lnSpc>
            </a:pPr>
            <a:endParaRPr lang="ru-RU" sz="2400" spc="0" dirty="0">
              <a:solidFill>
                <a:srgbClr val="3C3C43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>
              <a:lnSpc>
                <a:spcPct val="100000"/>
              </a:lnSpc>
            </a:pPr>
            <a:endParaRPr lang="ru-RU" sz="2400" spc="0" dirty="0">
              <a:solidFill>
                <a:srgbClr val="3C3C43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>
              <a:lnSpc>
                <a:spcPct val="100000"/>
              </a:lnSpc>
            </a:pPr>
            <a:r>
              <a:rPr lang="ru-RU" sz="2400" spc="0" dirty="0">
                <a:solidFill>
                  <a:srgbClr val="3C3C43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Структуры берут имя модуля, в котором они определены. В приведенном выше примере мы определили структуру с именем </a:t>
            </a:r>
            <a:r>
              <a:rPr lang="en" sz="2400" spc="0" dirty="0">
                <a:solidFill>
                  <a:srgbClr val="3C3C43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User.</a:t>
            </a:r>
          </a:p>
          <a:p>
            <a:pPr>
              <a:lnSpc>
                <a:spcPct val="100000"/>
              </a:lnSpc>
            </a:pPr>
            <a:br>
              <a:rPr lang="en" sz="2400" spc="0" dirty="0">
                <a:solidFill>
                  <a:srgbClr val="3C3C43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</a:br>
            <a:endParaRPr lang="ru-RU" sz="2400" spc="0" dirty="0">
              <a:solidFill>
                <a:srgbClr val="3C3C43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CF4FD2C-9CCF-AFF1-CEAA-3DB347543F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429" y="1399325"/>
            <a:ext cx="2627374" cy="127281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F58E6FC-5E9B-018F-8E80-5972FE1B7E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115" y="3787815"/>
            <a:ext cx="3924300" cy="1397000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B9ABBA8-FA29-CD17-C864-FC09AD9FDF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7717" y="4639053"/>
            <a:ext cx="1788836" cy="234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5880670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51A08AC-F796-409C-AD97-8B476289EC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3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Meiryo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Meiryo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Meiryo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Meiryo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Meiryo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Meiryo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Meiryo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Meiryo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Meiryo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E1B312B-4E9A-405C-9CE8-103254380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0"/>
            <a:ext cx="10853745" cy="6858000"/>
            <a:chOff x="-1" y="0"/>
            <a:chExt cx="10934058" cy="68580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27ED404-4912-4C80-B5EB-98E67EB26A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" y="0"/>
              <a:ext cx="10515600" cy="6858000"/>
            </a:xfrm>
            <a:custGeom>
              <a:avLst/>
              <a:gdLst>
                <a:gd name="connsiteX0" fmla="*/ 0 w 10515600"/>
                <a:gd name="connsiteY0" fmla="*/ 0 h 6858000"/>
                <a:gd name="connsiteX1" fmla="*/ 3039549 w 10515600"/>
                <a:gd name="connsiteY1" fmla="*/ 0 h 6858000"/>
                <a:gd name="connsiteX2" fmla="*/ 3387573 w 10515600"/>
                <a:gd name="connsiteY2" fmla="*/ 0 h 6858000"/>
                <a:gd name="connsiteX3" fmla="*/ 3678072 w 10515600"/>
                <a:gd name="connsiteY3" fmla="*/ 0 h 6858000"/>
                <a:gd name="connsiteX4" fmla="*/ 3721524 w 10515600"/>
                <a:gd name="connsiteY4" fmla="*/ 0 h 6858000"/>
                <a:gd name="connsiteX5" fmla="*/ 4595394 w 10515600"/>
                <a:gd name="connsiteY5" fmla="*/ 0 h 6858000"/>
                <a:gd name="connsiteX6" fmla="*/ 4607603 w 10515600"/>
                <a:gd name="connsiteY6" fmla="*/ 0 h 6858000"/>
                <a:gd name="connsiteX7" fmla="*/ 4733044 w 10515600"/>
                <a:gd name="connsiteY7" fmla="*/ 0 h 6858000"/>
                <a:gd name="connsiteX8" fmla="*/ 6226185 w 10515600"/>
                <a:gd name="connsiteY8" fmla="*/ 0 h 6858000"/>
                <a:gd name="connsiteX9" fmla="*/ 8892577 w 10515600"/>
                <a:gd name="connsiteY9" fmla="*/ 0 h 6858000"/>
                <a:gd name="connsiteX10" fmla="*/ 8914701 w 10515600"/>
                <a:gd name="connsiteY10" fmla="*/ 14997 h 6858000"/>
                <a:gd name="connsiteX11" fmla="*/ 10515600 w 10515600"/>
                <a:gd name="connsiteY11" fmla="*/ 3621656 h 6858000"/>
                <a:gd name="connsiteX12" fmla="*/ 8641250 w 10515600"/>
                <a:gd name="connsiteY12" fmla="*/ 6374814 h 6858000"/>
                <a:gd name="connsiteX13" fmla="*/ 8124602 w 10515600"/>
                <a:gd name="connsiteY13" fmla="*/ 6780599 h 6858000"/>
                <a:gd name="connsiteX14" fmla="*/ 8012846 w 10515600"/>
                <a:gd name="connsiteY14" fmla="*/ 6858000 h 6858000"/>
                <a:gd name="connsiteX15" fmla="*/ 6226185 w 10515600"/>
                <a:gd name="connsiteY15" fmla="*/ 6858000 h 6858000"/>
                <a:gd name="connsiteX16" fmla="*/ 4607603 w 10515600"/>
                <a:gd name="connsiteY16" fmla="*/ 6858000 h 6858000"/>
                <a:gd name="connsiteX17" fmla="*/ 4595394 w 10515600"/>
                <a:gd name="connsiteY17" fmla="*/ 6858000 h 6858000"/>
                <a:gd name="connsiteX18" fmla="*/ 4424650 w 10515600"/>
                <a:gd name="connsiteY18" fmla="*/ 6858000 h 6858000"/>
                <a:gd name="connsiteX19" fmla="*/ 3721524 w 10515600"/>
                <a:gd name="connsiteY19" fmla="*/ 6858000 h 6858000"/>
                <a:gd name="connsiteX20" fmla="*/ 3678072 w 10515600"/>
                <a:gd name="connsiteY20" fmla="*/ 6858000 h 6858000"/>
                <a:gd name="connsiteX21" fmla="*/ 3387573 w 10515600"/>
                <a:gd name="connsiteY21" fmla="*/ 6858000 h 6858000"/>
                <a:gd name="connsiteX22" fmla="*/ 3039549 w 10515600"/>
                <a:gd name="connsiteY22" fmla="*/ 6858000 h 6858000"/>
                <a:gd name="connsiteX23" fmla="*/ 0 w 10515600"/>
                <a:gd name="connsiteY2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0515600" h="6858000">
                  <a:moveTo>
                    <a:pt x="0" y="0"/>
                  </a:moveTo>
                  <a:lnTo>
                    <a:pt x="3039549" y="0"/>
                  </a:lnTo>
                  <a:lnTo>
                    <a:pt x="3387573" y="0"/>
                  </a:lnTo>
                  <a:lnTo>
                    <a:pt x="3678072" y="0"/>
                  </a:lnTo>
                  <a:lnTo>
                    <a:pt x="3721524" y="0"/>
                  </a:lnTo>
                  <a:lnTo>
                    <a:pt x="4595394" y="0"/>
                  </a:lnTo>
                  <a:lnTo>
                    <a:pt x="4607603" y="0"/>
                  </a:lnTo>
                  <a:lnTo>
                    <a:pt x="4733044" y="0"/>
                  </a:lnTo>
                  <a:lnTo>
                    <a:pt x="6226185" y="0"/>
                  </a:lnTo>
                  <a:lnTo>
                    <a:pt x="8892577" y="0"/>
                  </a:lnTo>
                  <a:lnTo>
                    <a:pt x="8914701" y="14997"/>
                  </a:lnTo>
                  <a:cubicBezTo>
                    <a:pt x="9941864" y="754641"/>
                    <a:pt x="10515600" y="2093192"/>
                    <a:pt x="10515600" y="3621656"/>
                  </a:cubicBezTo>
                  <a:cubicBezTo>
                    <a:pt x="10515600" y="4969131"/>
                    <a:pt x="9586875" y="5602839"/>
                    <a:pt x="8641250" y="6374814"/>
                  </a:cubicBezTo>
                  <a:cubicBezTo>
                    <a:pt x="8469047" y="6515397"/>
                    <a:pt x="8298420" y="6653108"/>
                    <a:pt x="8124602" y="6780599"/>
                  </a:cubicBezTo>
                  <a:lnTo>
                    <a:pt x="8012846" y="6858000"/>
                  </a:lnTo>
                  <a:lnTo>
                    <a:pt x="6226185" y="6858000"/>
                  </a:lnTo>
                  <a:lnTo>
                    <a:pt x="4607603" y="6858000"/>
                  </a:lnTo>
                  <a:lnTo>
                    <a:pt x="4595394" y="6858000"/>
                  </a:lnTo>
                  <a:lnTo>
                    <a:pt x="4424650" y="6858000"/>
                  </a:lnTo>
                  <a:lnTo>
                    <a:pt x="3721524" y="6858000"/>
                  </a:lnTo>
                  <a:lnTo>
                    <a:pt x="3678072" y="6858000"/>
                  </a:lnTo>
                  <a:lnTo>
                    <a:pt x="3387573" y="6858000"/>
                  </a:lnTo>
                  <a:lnTo>
                    <a:pt x="3039549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Meiryo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Meiryo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Meiryo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Meiryo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Meiryo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Meiryo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Meiryo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Meiryo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Meiryo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4E58012C-4DA3-4ED3-9500-41F9AF60B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404334" y="0"/>
              <a:ext cx="2529723" cy="6858000"/>
            </a:xfrm>
            <a:custGeom>
              <a:avLst/>
              <a:gdLst>
                <a:gd name="connsiteX0" fmla="*/ 1258269 w 2529723"/>
                <a:gd name="connsiteY0" fmla="*/ 0 h 6858000"/>
                <a:gd name="connsiteX1" fmla="*/ 1275627 w 2529723"/>
                <a:gd name="connsiteY1" fmla="*/ 0 h 6858000"/>
                <a:gd name="connsiteX2" fmla="*/ 1302560 w 2529723"/>
                <a:gd name="connsiteY2" fmla="*/ 24338 h 6858000"/>
                <a:gd name="connsiteX3" fmla="*/ 2522825 w 2529723"/>
                <a:gd name="connsiteY3" fmla="*/ 3678515 h 6858000"/>
                <a:gd name="connsiteX4" fmla="*/ 557500 w 2529723"/>
                <a:gd name="connsiteY4" fmla="*/ 6451411 h 6858000"/>
                <a:gd name="connsiteX5" fmla="*/ 32482 w 2529723"/>
                <a:gd name="connsiteY5" fmla="*/ 6849373 h 6858000"/>
                <a:gd name="connsiteX6" fmla="*/ 19531 w 2529723"/>
                <a:gd name="connsiteY6" fmla="*/ 6858000 h 6858000"/>
                <a:gd name="connsiteX7" fmla="*/ 0 w 2529723"/>
                <a:gd name="connsiteY7" fmla="*/ 6858000 h 6858000"/>
                <a:gd name="connsiteX8" fmla="*/ 14202 w 2529723"/>
                <a:gd name="connsiteY8" fmla="*/ 6848540 h 6858000"/>
                <a:gd name="connsiteX9" fmla="*/ 539221 w 2529723"/>
                <a:gd name="connsiteY9" fmla="*/ 6450578 h 6858000"/>
                <a:gd name="connsiteX10" fmla="*/ 2504546 w 2529723"/>
                <a:gd name="connsiteY10" fmla="*/ 3677682 h 6858000"/>
                <a:gd name="connsiteX11" fmla="*/ 1284280 w 2529723"/>
                <a:gd name="connsiteY11" fmla="*/ 235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9723" h="6858000">
                  <a:moveTo>
                    <a:pt x="1258269" y="0"/>
                  </a:moveTo>
                  <a:lnTo>
                    <a:pt x="1275627" y="0"/>
                  </a:lnTo>
                  <a:lnTo>
                    <a:pt x="1302560" y="24338"/>
                  </a:lnTo>
                  <a:cubicBezTo>
                    <a:pt x="2156831" y="855667"/>
                    <a:pt x="2590622" y="2191755"/>
                    <a:pt x="2522825" y="3678515"/>
                  </a:cubicBezTo>
                  <a:cubicBezTo>
                    <a:pt x="2459072" y="5076606"/>
                    <a:pt x="1519830" y="5692656"/>
                    <a:pt x="557500" y="6451411"/>
                  </a:cubicBezTo>
                  <a:cubicBezTo>
                    <a:pt x="382255" y="6589587"/>
                    <a:pt x="208689" y="6724853"/>
                    <a:pt x="32482" y="6849373"/>
                  </a:cubicBezTo>
                  <a:lnTo>
                    <a:pt x="19531" y="6858000"/>
                  </a:lnTo>
                  <a:lnTo>
                    <a:pt x="0" y="6858000"/>
                  </a:lnTo>
                  <a:lnTo>
                    <a:pt x="14202" y="6848540"/>
                  </a:lnTo>
                  <a:cubicBezTo>
                    <a:pt x="190409" y="6724020"/>
                    <a:pt x="363976" y="6588754"/>
                    <a:pt x="539221" y="6450578"/>
                  </a:cubicBezTo>
                  <a:cubicBezTo>
                    <a:pt x="1501550" y="5691822"/>
                    <a:pt x="2440792" y="5075773"/>
                    <a:pt x="2504546" y="3677682"/>
                  </a:cubicBezTo>
                  <a:cubicBezTo>
                    <a:pt x="2572343" y="2190921"/>
                    <a:pt x="2138551" y="854834"/>
                    <a:pt x="1284280" y="2350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Meiryo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Meiryo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Meiryo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Meiryo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Meiryo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Meiryo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Meiryo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Meiryo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Meiryo"/>
                  <a:ea typeface="+mn-ea"/>
                  <a:cs typeface="+mn-cs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59AC73F7-22BD-4C46-B368-3F03B8478F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84327" y="0"/>
              <a:ext cx="2536434" cy="6858000"/>
            </a:xfrm>
            <a:custGeom>
              <a:avLst/>
              <a:gdLst>
                <a:gd name="connsiteX0" fmla="*/ 879731 w 2536434"/>
                <a:gd name="connsiteY0" fmla="*/ 0 h 6858000"/>
                <a:gd name="connsiteX1" fmla="*/ 913411 w 2536434"/>
                <a:gd name="connsiteY1" fmla="*/ 0 h 6858000"/>
                <a:gd name="connsiteX2" fmla="*/ 935535 w 2536434"/>
                <a:gd name="connsiteY2" fmla="*/ 14997 h 6858000"/>
                <a:gd name="connsiteX3" fmla="*/ 2536434 w 2536434"/>
                <a:gd name="connsiteY3" fmla="*/ 3621656 h 6858000"/>
                <a:gd name="connsiteX4" fmla="*/ 662084 w 2536434"/>
                <a:gd name="connsiteY4" fmla="*/ 6374814 h 6858000"/>
                <a:gd name="connsiteX5" fmla="*/ 145436 w 2536434"/>
                <a:gd name="connsiteY5" fmla="*/ 6780599 h 6858000"/>
                <a:gd name="connsiteX6" fmla="*/ 33680 w 2536434"/>
                <a:gd name="connsiteY6" fmla="*/ 6858000 h 6858000"/>
                <a:gd name="connsiteX7" fmla="*/ 0 w 2536434"/>
                <a:gd name="connsiteY7" fmla="*/ 6858000 h 6858000"/>
                <a:gd name="connsiteX8" fmla="*/ 111756 w 2536434"/>
                <a:gd name="connsiteY8" fmla="*/ 6780599 h 6858000"/>
                <a:gd name="connsiteX9" fmla="*/ 628404 w 2536434"/>
                <a:gd name="connsiteY9" fmla="*/ 6374814 h 6858000"/>
                <a:gd name="connsiteX10" fmla="*/ 2502754 w 2536434"/>
                <a:gd name="connsiteY10" fmla="*/ 3621656 h 6858000"/>
                <a:gd name="connsiteX11" fmla="*/ 901855 w 2536434"/>
                <a:gd name="connsiteY11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36434" h="6858000">
                  <a:moveTo>
                    <a:pt x="879731" y="0"/>
                  </a:moveTo>
                  <a:lnTo>
                    <a:pt x="913411" y="0"/>
                  </a:lnTo>
                  <a:lnTo>
                    <a:pt x="935535" y="14997"/>
                  </a:lnTo>
                  <a:cubicBezTo>
                    <a:pt x="1962698" y="754641"/>
                    <a:pt x="2536434" y="2093192"/>
                    <a:pt x="2536434" y="3621656"/>
                  </a:cubicBezTo>
                  <a:cubicBezTo>
                    <a:pt x="2536434" y="4969131"/>
                    <a:pt x="1607709" y="5602839"/>
                    <a:pt x="662084" y="6374814"/>
                  </a:cubicBezTo>
                  <a:cubicBezTo>
                    <a:pt x="489881" y="6515397"/>
                    <a:pt x="319254" y="6653108"/>
                    <a:pt x="145436" y="6780599"/>
                  </a:cubicBezTo>
                  <a:lnTo>
                    <a:pt x="33680" y="6858000"/>
                  </a:lnTo>
                  <a:lnTo>
                    <a:pt x="0" y="6858000"/>
                  </a:lnTo>
                  <a:lnTo>
                    <a:pt x="111756" y="6780599"/>
                  </a:lnTo>
                  <a:cubicBezTo>
                    <a:pt x="285574" y="6653108"/>
                    <a:pt x="456201" y="6515397"/>
                    <a:pt x="628404" y="6374814"/>
                  </a:cubicBezTo>
                  <a:cubicBezTo>
                    <a:pt x="1574029" y="5602839"/>
                    <a:pt x="2502754" y="4969131"/>
                    <a:pt x="2502754" y="3621656"/>
                  </a:cubicBezTo>
                  <a:cubicBezTo>
                    <a:pt x="2502754" y="2093192"/>
                    <a:pt x="1929018" y="754641"/>
                    <a:pt x="901855" y="1499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Meiryo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Meiryo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Meiryo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Meiryo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Meiryo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Meiryo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Meiryo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Meiryo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Meiryo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5C99F96-8984-456F-BD66-5C019A651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53086" y="0"/>
              <a:ext cx="2261351" cy="6858000"/>
            </a:xfrm>
            <a:custGeom>
              <a:avLst/>
              <a:gdLst>
                <a:gd name="connsiteX0" fmla="*/ 879731 w 2521425"/>
                <a:gd name="connsiteY0" fmla="*/ 0 h 6858000"/>
                <a:gd name="connsiteX1" fmla="*/ 898402 w 2521425"/>
                <a:gd name="connsiteY1" fmla="*/ 0 h 6858000"/>
                <a:gd name="connsiteX2" fmla="*/ 920526 w 2521425"/>
                <a:gd name="connsiteY2" fmla="*/ 14997 h 6858000"/>
                <a:gd name="connsiteX3" fmla="*/ 2521425 w 2521425"/>
                <a:gd name="connsiteY3" fmla="*/ 3621656 h 6858000"/>
                <a:gd name="connsiteX4" fmla="*/ 647075 w 2521425"/>
                <a:gd name="connsiteY4" fmla="*/ 6374814 h 6858000"/>
                <a:gd name="connsiteX5" fmla="*/ 130427 w 2521425"/>
                <a:gd name="connsiteY5" fmla="*/ 6780599 h 6858000"/>
                <a:gd name="connsiteX6" fmla="*/ 18671 w 2521425"/>
                <a:gd name="connsiteY6" fmla="*/ 6858000 h 6858000"/>
                <a:gd name="connsiteX7" fmla="*/ 0 w 2521425"/>
                <a:gd name="connsiteY7" fmla="*/ 6858000 h 6858000"/>
                <a:gd name="connsiteX8" fmla="*/ 111756 w 2521425"/>
                <a:gd name="connsiteY8" fmla="*/ 6780599 h 6858000"/>
                <a:gd name="connsiteX9" fmla="*/ 628404 w 2521425"/>
                <a:gd name="connsiteY9" fmla="*/ 6374814 h 6858000"/>
                <a:gd name="connsiteX10" fmla="*/ 2502754 w 2521425"/>
                <a:gd name="connsiteY10" fmla="*/ 3621656 h 6858000"/>
                <a:gd name="connsiteX11" fmla="*/ 901855 w 2521425"/>
                <a:gd name="connsiteY11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1425" h="6858000">
                  <a:moveTo>
                    <a:pt x="879731" y="0"/>
                  </a:moveTo>
                  <a:lnTo>
                    <a:pt x="898402" y="0"/>
                  </a:lnTo>
                  <a:lnTo>
                    <a:pt x="920526" y="14997"/>
                  </a:lnTo>
                  <a:cubicBezTo>
                    <a:pt x="1947689" y="754641"/>
                    <a:pt x="2521425" y="2093192"/>
                    <a:pt x="2521425" y="3621656"/>
                  </a:cubicBezTo>
                  <a:cubicBezTo>
                    <a:pt x="2521425" y="4969131"/>
                    <a:pt x="1592700" y="5602839"/>
                    <a:pt x="647075" y="6374814"/>
                  </a:cubicBezTo>
                  <a:cubicBezTo>
                    <a:pt x="474872" y="6515397"/>
                    <a:pt x="304245" y="6653108"/>
                    <a:pt x="130427" y="6780599"/>
                  </a:cubicBezTo>
                  <a:lnTo>
                    <a:pt x="18671" y="6858000"/>
                  </a:lnTo>
                  <a:lnTo>
                    <a:pt x="0" y="6858000"/>
                  </a:lnTo>
                  <a:lnTo>
                    <a:pt x="111756" y="6780599"/>
                  </a:lnTo>
                  <a:cubicBezTo>
                    <a:pt x="285574" y="6653108"/>
                    <a:pt x="456201" y="6515397"/>
                    <a:pt x="628404" y="6374814"/>
                  </a:cubicBezTo>
                  <a:cubicBezTo>
                    <a:pt x="1574029" y="5602839"/>
                    <a:pt x="2502754" y="4969131"/>
                    <a:pt x="2502754" y="3621656"/>
                  </a:cubicBezTo>
                  <a:cubicBezTo>
                    <a:pt x="2502754" y="2093192"/>
                    <a:pt x="1929018" y="754641"/>
                    <a:pt x="901855" y="14997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Meiryo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Meiryo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Meiryo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Meiryo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Meiryo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Meiryo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Meiryo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Meiryo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Meiryo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9BC45B5-1337-3099-726E-22BA77A14A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414" y="251785"/>
            <a:ext cx="10331330" cy="1192101"/>
          </a:xfrm>
        </p:spPr>
        <p:txBody>
          <a:bodyPr anchor="b"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ru-RU" sz="4000" spc="0" dirty="0">
                <a:latin typeface="Cambria Math" panose="02040503050406030204" pitchFamily="18" charset="0"/>
                <a:ea typeface="Cambria Math" panose="02040503050406030204" pitchFamily="18" charset="0"/>
              </a:rPr>
              <a:t>- Объектно-, функционально-, протокол-ориентированное программирование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E02A28E-C46D-1797-AF31-A76FE9C47A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2415" y="1443887"/>
            <a:ext cx="9493455" cy="4893118"/>
          </a:xfrm>
        </p:spPr>
        <p:txBody>
          <a:bodyPr>
            <a:normAutofit/>
          </a:bodyPr>
          <a:lstStyle/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ru-RU" sz="2800" spc="0" dirty="0">
                <a:latin typeface="Cambria Math" panose="02040503050406030204" pitchFamily="18" charset="0"/>
                <a:ea typeface="Cambria Math" panose="02040503050406030204" pitchFamily="18" charset="0"/>
              </a:rPr>
              <a:t>Функциональное программирование —  основная парадигма </a:t>
            </a:r>
            <a:r>
              <a:rPr lang="ru-RU" sz="2800" spc="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Elixir</a:t>
            </a:r>
            <a:r>
              <a:rPr lang="ru-RU" sz="2800" spc="0" dirty="0">
                <a:latin typeface="Cambria Math" panose="02040503050406030204" pitchFamily="18" charset="0"/>
                <a:ea typeface="Cambria Math" panose="02040503050406030204" pitchFamily="18" charset="0"/>
              </a:rPr>
              <a:t>.</a:t>
            </a: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ru-RU" sz="2800" spc="0" dirty="0">
                <a:latin typeface="Cambria Math" panose="02040503050406030204" pitchFamily="18" charset="0"/>
                <a:ea typeface="Cambria Math" panose="02040503050406030204" pitchFamily="18" charset="0"/>
              </a:rPr>
              <a:t>ООП – поддержка некоторых концепций (модули как объекты, </a:t>
            </a:r>
            <a:r>
              <a:rPr lang="ru-RU" sz="2800" spc="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прототипное</a:t>
            </a:r>
            <a:r>
              <a:rPr lang="ru-RU" sz="2800" spc="0" dirty="0">
                <a:latin typeface="Cambria Math" panose="02040503050406030204" pitchFamily="18" charset="0"/>
                <a:ea typeface="Cambria Math" panose="02040503050406030204" pitchFamily="18" charset="0"/>
              </a:rPr>
              <a:t> наследование)</a:t>
            </a: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ru-RU" sz="2800" spc="0" dirty="0">
                <a:latin typeface="Cambria Math" panose="02040503050406030204" pitchFamily="18" charset="0"/>
                <a:ea typeface="Cambria Math" panose="02040503050406030204" pitchFamily="18" charset="0"/>
              </a:rPr>
              <a:t>Протокол-ориентированное программирование - протоколы в </a:t>
            </a:r>
            <a:r>
              <a:rPr lang="ru-RU" sz="2800" spc="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Elixir</a:t>
            </a:r>
            <a:r>
              <a:rPr lang="ru-RU" sz="2800" spc="0" dirty="0">
                <a:latin typeface="Cambria Math" panose="02040503050406030204" pitchFamily="18" charset="0"/>
                <a:ea typeface="Cambria Math" panose="02040503050406030204" pitchFamily="18" charset="0"/>
              </a:rPr>
              <a:t> позволяют определять набор функций, которые должны реализовывать различные структуры данных. Это похоже на интерфейсы в других языках, таких как Java или C#.</a:t>
            </a:r>
          </a:p>
        </p:txBody>
      </p:sp>
      <p:pic>
        <p:nvPicPr>
          <p:cNvPr id="5" name="Picture 2" descr="Elixir Collector16">
            <a:extLst>
              <a:ext uri="{FF2B5EF4-FFF2-40B4-BE49-F238E27FC236}">
                <a16:creationId xmlns:a16="http://schemas.microsoft.com/office/drawing/2014/main" id="{D882225F-C804-926A-E90F-1156E62E88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0540" y="4377313"/>
            <a:ext cx="2063189" cy="2434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5406401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0F3D62D-28DF-C600-9E22-B54836BB0C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495961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3530CC9-1993-E97E-627A-A0DD2BEBD8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" y="1"/>
            <a:ext cx="12192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681924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208B41-08C0-B876-A443-EB3E5004C7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5DDEE61-0702-71C9-C178-0859E48D7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3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55BA01B-CEF6-FFD6-FCC0-FC2E4CF6A0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0"/>
            <a:ext cx="10853745" cy="6858000"/>
            <a:chOff x="-1" y="0"/>
            <a:chExt cx="10934058" cy="68580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A7AA7664-4802-5D27-7689-5D9A7AB9F4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" y="0"/>
              <a:ext cx="10515600" cy="6858000"/>
            </a:xfrm>
            <a:custGeom>
              <a:avLst/>
              <a:gdLst>
                <a:gd name="connsiteX0" fmla="*/ 0 w 10515600"/>
                <a:gd name="connsiteY0" fmla="*/ 0 h 6858000"/>
                <a:gd name="connsiteX1" fmla="*/ 3039549 w 10515600"/>
                <a:gd name="connsiteY1" fmla="*/ 0 h 6858000"/>
                <a:gd name="connsiteX2" fmla="*/ 3387573 w 10515600"/>
                <a:gd name="connsiteY2" fmla="*/ 0 h 6858000"/>
                <a:gd name="connsiteX3" fmla="*/ 3678072 w 10515600"/>
                <a:gd name="connsiteY3" fmla="*/ 0 h 6858000"/>
                <a:gd name="connsiteX4" fmla="*/ 3721524 w 10515600"/>
                <a:gd name="connsiteY4" fmla="*/ 0 h 6858000"/>
                <a:gd name="connsiteX5" fmla="*/ 4595394 w 10515600"/>
                <a:gd name="connsiteY5" fmla="*/ 0 h 6858000"/>
                <a:gd name="connsiteX6" fmla="*/ 4607603 w 10515600"/>
                <a:gd name="connsiteY6" fmla="*/ 0 h 6858000"/>
                <a:gd name="connsiteX7" fmla="*/ 4733044 w 10515600"/>
                <a:gd name="connsiteY7" fmla="*/ 0 h 6858000"/>
                <a:gd name="connsiteX8" fmla="*/ 6226185 w 10515600"/>
                <a:gd name="connsiteY8" fmla="*/ 0 h 6858000"/>
                <a:gd name="connsiteX9" fmla="*/ 8892577 w 10515600"/>
                <a:gd name="connsiteY9" fmla="*/ 0 h 6858000"/>
                <a:gd name="connsiteX10" fmla="*/ 8914701 w 10515600"/>
                <a:gd name="connsiteY10" fmla="*/ 14997 h 6858000"/>
                <a:gd name="connsiteX11" fmla="*/ 10515600 w 10515600"/>
                <a:gd name="connsiteY11" fmla="*/ 3621656 h 6858000"/>
                <a:gd name="connsiteX12" fmla="*/ 8641250 w 10515600"/>
                <a:gd name="connsiteY12" fmla="*/ 6374814 h 6858000"/>
                <a:gd name="connsiteX13" fmla="*/ 8124602 w 10515600"/>
                <a:gd name="connsiteY13" fmla="*/ 6780599 h 6858000"/>
                <a:gd name="connsiteX14" fmla="*/ 8012846 w 10515600"/>
                <a:gd name="connsiteY14" fmla="*/ 6858000 h 6858000"/>
                <a:gd name="connsiteX15" fmla="*/ 6226185 w 10515600"/>
                <a:gd name="connsiteY15" fmla="*/ 6858000 h 6858000"/>
                <a:gd name="connsiteX16" fmla="*/ 4607603 w 10515600"/>
                <a:gd name="connsiteY16" fmla="*/ 6858000 h 6858000"/>
                <a:gd name="connsiteX17" fmla="*/ 4595394 w 10515600"/>
                <a:gd name="connsiteY17" fmla="*/ 6858000 h 6858000"/>
                <a:gd name="connsiteX18" fmla="*/ 4424650 w 10515600"/>
                <a:gd name="connsiteY18" fmla="*/ 6858000 h 6858000"/>
                <a:gd name="connsiteX19" fmla="*/ 3721524 w 10515600"/>
                <a:gd name="connsiteY19" fmla="*/ 6858000 h 6858000"/>
                <a:gd name="connsiteX20" fmla="*/ 3678072 w 10515600"/>
                <a:gd name="connsiteY20" fmla="*/ 6858000 h 6858000"/>
                <a:gd name="connsiteX21" fmla="*/ 3387573 w 10515600"/>
                <a:gd name="connsiteY21" fmla="*/ 6858000 h 6858000"/>
                <a:gd name="connsiteX22" fmla="*/ 3039549 w 10515600"/>
                <a:gd name="connsiteY22" fmla="*/ 6858000 h 6858000"/>
                <a:gd name="connsiteX23" fmla="*/ 0 w 10515600"/>
                <a:gd name="connsiteY2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0515600" h="6858000">
                  <a:moveTo>
                    <a:pt x="0" y="0"/>
                  </a:moveTo>
                  <a:lnTo>
                    <a:pt x="3039549" y="0"/>
                  </a:lnTo>
                  <a:lnTo>
                    <a:pt x="3387573" y="0"/>
                  </a:lnTo>
                  <a:lnTo>
                    <a:pt x="3678072" y="0"/>
                  </a:lnTo>
                  <a:lnTo>
                    <a:pt x="3721524" y="0"/>
                  </a:lnTo>
                  <a:lnTo>
                    <a:pt x="4595394" y="0"/>
                  </a:lnTo>
                  <a:lnTo>
                    <a:pt x="4607603" y="0"/>
                  </a:lnTo>
                  <a:lnTo>
                    <a:pt x="4733044" y="0"/>
                  </a:lnTo>
                  <a:lnTo>
                    <a:pt x="6226185" y="0"/>
                  </a:lnTo>
                  <a:lnTo>
                    <a:pt x="8892577" y="0"/>
                  </a:lnTo>
                  <a:lnTo>
                    <a:pt x="8914701" y="14997"/>
                  </a:lnTo>
                  <a:cubicBezTo>
                    <a:pt x="9941864" y="754641"/>
                    <a:pt x="10515600" y="2093192"/>
                    <a:pt x="10515600" y="3621656"/>
                  </a:cubicBezTo>
                  <a:cubicBezTo>
                    <a:pt x="10515600" y="4969131"/>
                    <a:pt x="9586875" y="5602839"/>
                    <a:pt x="8641250" y="6374814"/>
                  </a:cubicBezTo>
                  <a:cubicBezTo>
                    <a:pt x="8469047" y="6515397"/>
                    <a:pt x="8298420" y="6653108"/>
                    <a:pt x="8124602" y="6780599"/>
                  </a:cubicBezTo>
                  <a:lnTo>
                    <a:pt x="8012846" y="6858000"/>
                  </a:lnTo>
                  <a:lnTo>
                    <a:pt x="6226185" y="6858000"/>
                  </a:lnTo>
                  <a:lnTo>
                    <a:pt x="4607603" y="6858000"/>
                  </a:lnTo>
                  <a:lnTo>
                    <a:pt x="4595394" y="6858000"/>
                  </a:lnTo>
                  <a:lnTo>
                    <a:pt x="4424650" y="6858000"/>
                  </a:lnTo>
                  <a:lnTo>
                    <a:pt x="3721524" y="6858000"/>
                  </a:lnTo>
                  <a:lnTo>
                    <a:pt x="3678072" y="6858000"/>
                  </a:lnTo>
                  <a:lnTo>
                    <a:pt x="3387573" y="6858000"/>
                  </a:lnTo>
                  <a:lnTo>
                    <a:pt x="3039549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E1C7B0C-8256-DA65-2347-CA2943F651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404334" y="0"/>
              <a:ext cx="2529723" cy="6858000"/>
            </a:xfrm>
            <a:custGeom>
              <a:avLst/>
              <a:gdLst>
                <a:gd name="connsiteX0" fmla="*/ 1258269 w 2529723"/>
                <a:gd name="connsiteY0" fmla="*/ 0 h 6858000"/>
                <a:gd name="connsiteX1" fmla="*/ 1275627 w 2529723"/>
                <a:gd name="connsiteY1" fmla="*/ 0 h 6858000"/>
                <a:gd name="connsiteX2" fmla="*/ 1302560 w 2529723"/>
                <a:gd name="connsiteY2" fmla="*/ 24338 h 6858000"/>
                <a:gd name="connsiteX3" fmla="*/ 2522825 w 2529723"/>
                <a:gd name="connsiteY3" fmla="*/ 3678515 h 6858000"/>
                <a:gd name="connsiteX4" fmla="*/ 557500 w 2529723"/>
                <a:gd name="connsiteY4" fmla="*/ 6451411 h 6858000"/>
                <a:gd name="connsiteX5" fmla="*/ 32482 w 2529723"/>
                <a:gd name="connsiteY5" fmla="*/ 6849373 h 6858000"/>
                <a:gd name="connsiteX6" fmla="*/ 19531 w 2529723"/>
                <a:gd name="connsiteY6" fmla="*/ 6858000 h 6858000"/>
                <a:gd name="connsiteX7" fmla="*/ 0 w 2529723"/>
                <a:gd name="connsiteY7" fmla="*/ 6858000 h 6858000"/>
                <a:gd name="connsiteX8" fmla="*/ 14202 w 2529723"/>
                <a:gd name="connsiteY8" fmla="*/ 6848540 h 6858000"/>
                <a:gd name="connsiteX9" fmla="*/ 539221 w 2529723"/>
                <a:gd name="connsiteY9" fmla="*/ 6450578 h 6858000"/>
                <a:gd name="connsiteX10" fmla="*/ 2504546 w 2529723"/>
                <a:gd name="connsiteY10" fmla="*/ 3677682 h 6858000"/>
                <a:gd name="connsiteX11" fmla="*/ 1284280 w 2529723"/>
                <a:gd name="connsiteY11" fmla="*/ 235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9723" h="6858000">
                  <a:moveTo>
                    <a:pt x="1258269" y="0"/>
                  </a:moveTo>
                  <a:lnTo>
                    <a:pt x="1275627" y="0"/>
                  </a:lnTo>
                  <a:lnTo>
                    <a:pt x="1302560" y="24338"/>
                  </a:lnTo>
                  <a:cubicBezTo>
                    <a:pt x="2156831" y="855667"/>
                    <a:pt x="2590622" y="2191755"/>
                    <a:pt x="2522825" y="3678515"/>
                  </a:cubicBezTo>
                  <a:cubicBezTo>
                    <a:pt x="2459072" y="5076606"/>
                    <a:pt x="1519830" y="5692656"/>
                    <a:pt x="557500" y="6451411"/>
                  </a:cubicBezTo>
                  <a:cubicBezTo>
                    <a:pt x="382255" y="6589587"/>
                    <a:pt x="208689" y="6724853"/>
                    <a:pt x="32482" y="6849373"/>
                  </a:cubicBezTo>
                  <a:lnTo>
                    <a:pt x="19531" y="6858000"/>
                  </a:lnTo>
                  <a:lnTo>
                    <a:pt x="0" y="6858000"/>
                  </a:lnTo>
                  <a:lnTo>
                    <a:pt x="14202" y="6848540"/>
                  </a:lnTo>
                  <a:cubicBezTo>
                    <a:pt x="190409" y="6724020"/>
                    <a:pt x="363976" y="6588754"/>
                    <a:pt x="539221" y="6450578"/>
                  </a:cubicBezTo>
                  <a:cubicBezTo>
                    <a:pt x="1501550" y="5691822"/>
                    <a:pt x="2440792" y="5075773"/>
                    <a:pt x="2504546" y="3677682"/>
                  </a:cubicBezTo>
                  <a:cubicBezTo>
                    <a:pt x="2572343" y="2190921"/>
                    <a:pt x="2138551" y="854834"/>
                    <a:pt x="1284280" y="2350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6598B2B-D807-921B-9AC6-201DB83F49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84327" y="0"/>
              <a:ext cx="2536434" cy="6858000"/>
            </a:xfrm>
            <a:custGeom>
              <a:avLst/>
              <a:gdLst>
                <a:gd name="connsiteX0" fmla="*/ 879731 w 2536434"/>
                <a:gd name="connsiteY0" fmla="*/ 0 h 6858000"/>
                <a:gd name="connsiteX1" fmla="*/ 913411 w 2536434"/>
                <a:gd name="connsiteY1" fmla="*/ 0 h 6858000"/>
                <a:gd name="connsiteX2" fmla="*/ 935535 w 2536434"/>
                <a:gd name="connsiteY2" fmla="*/ 14997 h 6858000"/>
                <a:gd name="connsiteX3" fmla="*/ 2536434 w 2536434"/>
                <a:gd name="connsiteY3" fmla="*/ 3621656 h 6858000"/>
                <a:gd name="connsiteX4" fmla="*/ 662084 w 2536434"/>
                <a:gd name="connsiteY4" fmla="*/ 6374814 h 6858000"/>
                <a:gd name="connsiteX5" fmla="*/ 145436 w 2536434"/>
                <a:gd name="connsiteY5" fmla="*/ 6780599 h 6858000"/>
                <a:gd name="connsiteX6" fmla="*/ 33680 w 2536434"/>
                <a:gd name="connsiteY6" fmla="*/ 6858000 h 6858000"/>
                <a:gd name="connsiteX7" fmla="*/ 0 w 2536434"/>
                <a:gd name="connsiteY7" fmla="*/ 6858000 h 6858000"/>
                <a:gd name="connsiteX8" fmla="*/ 111756 w 2536434"/>
                <a:gd name="connsiteY8" fmla="*/ 6780599 h 6858000"/>
                <a:gd name="connsiteX9" fmla="*/ 628404 w 2536434"/>
                <a:gd name="connsiteY9" fmla="*/ 6374814 h 6858000"/>
                <a:gd name="connsiteX10" fmla="*/ 2502754 w 2536434"/>
                <a:gd name="connsiteY10" fmla="*/ 3621656 h 6858000"/>
                <a:gd name="connsiteX11" fmla="*/ 901855 w 2536434"/>
                <a:gd name="connsiteY11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36434" h="6858000">
                  <a:moveTo>
                    <a:pt x="879731" y="0"/>
                  </a:moveTo>
                  <a:lnTo>
                    <a:pt x="913411" y="0"/>
                  </a:lnTo>
                  <a:lnTo>
                    <a:pt x="935535" y="14997"/>
                  </a:lnTo>
                  <a:cubicBezTo>
                    <a:pt x="1962698" y="754641"/>
                    <a:pt x="2536434" y="2093192"/>
                    <a:pt x="2536434" y="3621656"/>
                  </a:cubicBezTo>
                  <a:cubicBezTo>
                    <a:pt x="2536434" y="4969131"/>
                    <a:pt x="1607709" y="5602839"/>
                    <a:pt x="662084" y="6374814"/>
                  </a:cubicBezTo>
                  <a:cubicBezTo>
                    <a:pt x="489881" y="6515397"/>
                    <a:pt x="319254" y="6653108"/>
                    <a:pt x="145436" y="6780599"/>
                  </a:cubicBezTo>
                  <a:lnTo>
                    <a:pt x="33680" y="6858000"/>
                  </a:lnTo>
                  <a:lnTo>
                    <a:pt x="0" y="6858000"/>
                  </a:lnTo>
                  <a:lnTo>
                    <a:pt x="111756" y="6780599"/>
                  </a:lnTo>
                  <a:cubicBezTo>
                    <a:pt x="285574" y="6653108"/>
                    <a:pt x="456201" y="6515397"/>
                    <a:pt x="628404" y="6374814"/>
                  </a:cubicBezTo>
                  <a:cubicBezTo>
                    <a:pt x="1574029" y="5602839"/>
                    <a:pt x="2502754" y="4969131"/>
                    <a:pt x="2502754" y="3621656"/>
                  </a:cubicBezTo>
                  <a:cubicBezTo>
                    <a:pt x="2502754" y="2093192"/>
                    <a:pt x="1929018" y="754641"/>
                    <a:pt x="901855" y="1499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EEE1244A-84AD-36A1-7F58-3BE3FF8E2D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53086" y="0"/>
              <a:ext cx="2261351" cy="6858000"/>
            </a:xfrm>
            <a:custGeom>
              <a:avLst/>
              <a:gdLst>
                <a:gd name="connsiteX0" fmla="*/ 879731 w 2521425"/>
                <a:gd name="connsiteY0" fmla="*/ 0 h 6858000"/>
                <a:gd name="connsiteX1" fmla="*/ 898402 w 2521425"/>
                <a:gd name="connsiteY1" fmla="*/ 0 h 6858000"/>
                <a:gd name="connsiteX2" fmla="*/ 920526 w 2521425"/>
                <a:gd name="connsiteY2" fmla="*/ 14997 h 6858000"/>
                <a:gd name="connsiteX3" fmla="*/ 2521425 w 2521425"/>
                <a:gd name="connsiteY3" fmla="*/ 3621656 h 6858000"/>
                <a:gd name="connsiteX4" fmla="*/ 647075 w 2521425"/>
                <a:gd name="connsiteY4" fmla="*/ 6374814 h 6858000"/>
                <a:gd name="connsiteX5" fmla="*/ 130427 w 2521425"/>
                <a:gd name="connsiteY5" fmla="*/ 6780599 h 6858000"/>
                <a:gd name="connsiteX6" fmla="*/ 18671 w 2521425"/>
                <a:gd name="connsiteY6" fmla="*/ 6858000 h 6858000"/>
                <a:gd name="connsiteX7" fmla="*/ 0 w 2521425"/>
                <a:gd name="connsiteY7" fmla="*/ 6858000 h 6858000"/>
                <a:gd name="connsiteX8" fmla="*/ 111756 w 2521425"/>
                <a:gd name="connsiteY8" fmla="*/ 6780599 h 6858000"/>
                <a:gd name="connsiteX9" fmla="*/ 628404 w 2521425"/>
                <a:gd name="connsiteY9" fmla="*/ 6374814 h 6858000"/>
                <a:gd name="connsiteX10" fmla="*/ 2502754 w 2521425"/>
                <a:gd name="connsiteY10" fmla="*/ 3621656 h 6858000"/>
                <a:gd name="connsiteX11" fmla="*/ 901855 w 2521425"/>
                <a:gd name="connsiteY11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1425" h="6858000">
                  <a:moveTo>
                    <a:pt x="879731" y="0"/>
                  </a:moveTo>
                  <a:lnTo>
                    <a:pt x="898402" y="0"/>
                  </a:lnTo>
                  <a:lnTo>
                    <a:pt x="920526" y="14997"/>
                  </a:lnTo>
                  <a:cubicBezTo>
                    <a:pt x="1947689" y="754641"/>
                    <a:pt x="2521425" y="2093192"/>
                    <a:pt x="2521425" y="3621656"/>
                  </a:cubicBezTo>
                  <a:cubicBezTo>
                    <a:pt x="2521425" y="4969131"/>
                    <a:pt x="1592700" y="5602839"/>
                    <a:pt x="647075" y="6374814"/>
                  </a:cubicBezTo>
                  <a:cubicBezTo>
                    <a:pt x="474872" y="6515397"/>
                    <a:pt x="304245" y="6653108"/>
                    <a:pt x="130427" y="6780599"/>
                  </a:cubicBezTo>
                  <a:lnTo>
                    <a:pt x="18671" y="6858000"/>
                  </a:lnTo>
                  <a:lnTo>
                    <a:pt x="0" y="6858000"/>
                  </a:lnTo>
                  <a:lnTo>
                    <a:pt x="111756" y="6780599"/>
                  </a:lnTo>
                  <a:cubicBezTo>
                    <a:pt x="285574" y="6653108"/>
                    <a:pt x="456201" y="6515397"/>
                    <a:pt x="628404" y="6374814"/>
                  </a:cubicBezTo>
                  <a:cubicBezTo>
                    <a:pt x="1574029" y="5602839"/>
                    <a:pt x="2502754" y="4969131"/>
                    <a:pt x="2502754" y="3621656"/>
                  </a:cubicBezTo>
                  <a:cubicBezTo>
                    <a:pt x="2502754" y="2093192"/>
                    <a:pt x="1929018" y="754641"/>
                    <a:pt x="901855" y="14997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C49156F-EF88-CC6D-358F-1AC030C061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608" y="130582"/>
            <a:ext cx="5654391" cy="671106"/>
          </a:xfrm>
        </p:spPr>
        <p:txBody>
          <a:bodyPr anchor="b">
            <a:normAutofit fontScale="90000"/>
          </a:bodyPr>
          <a:lstStyle/>
          <a:p>
            <a:r>
              <a:rPr lang="ru-RU" sz="4000">
                <a:latin typeface="Cambria Math" panose="02040503050406030204" pitchFamily="18" charset="0"/>
                <a:ea typeface="Cambria Math" panose="02040503050406030204" pitchFamily="18" charset="0"/>
              </a:rPr>
              <a:t>Операции над типами</a:t>
            </a:r>
          </a:p>
        </p:txBody>
      </p:sp>
      <p:sp>
        <p:nvSpPr>
          <p:cNvPr id="4" name="Объект 2">
            <a:extLst>
              <a:ext uri="{FF2B5EF4-FFF2-40B4-BE49-F238E27FC236}">
                <a16:creationId xmlns:a16="http://schemas.microsoft.com/office/drawing/2014/main" id="{7F44ED12-2AA9-F7F0-FF0F-1D8DA335AD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1609" y="787234"/>
            <a:ext cx="9281126" cy="631962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br>
              <a:rPr lang="en" sz="2400" spc="0">
                <a:solidFill>
                  <a:srgbClr val="3C3C43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</a:br>
            <a:endParaRPr lang="ru-RU" sz="2400" spc="0">
              <a:solidFill>
                <a:srgbClr val="3C3C43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CEA613-E52A-4562-242D-555D8C57C4C8}"/>
              </a:ext>
            </a:extLst>
          </p:cNvPr>
          <p:cNvSpPr txBox="1"/>
          <p:nvPr/>
        </p:nvSpPr>
        <p:spPr>
          <a:xfrm>
            <a:off x="441608" y="734439"/>
            <a:ext cx="949951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defRPr sz="2400" spc="0">
                <a:solidFill>
                  <a:srgbClr val="3C3C43"/>
                </a:solidFill>
                <a:latin typeface="Cambria Math"/>
                <a:ea typeface="Cambria Math"/>
                <a:cs typeface="Cambria Math"/>
                <a:sym typeface="Cambria Math"/>
              </a:defRPr>
            </a:pPr>
            <a:r>
              <a:rPr lang="en" dirty="0"/>
              <a:t>Elixir </a:t>
            </a:r>
            <a:r>
              <a:rPr lang="ru-RU" dirty="0"/>
              <a:t>поддерживает основные операторы +, -, * и /. Важно помнить, что / всегда возвращает число с плавающей точкой.</a:t>
            </a:r>
          </a:p>
          <a:p>
            <a:pPr>
              <a:lnSpc>
                <a:spcPct val="100000"/>
              </a:lnSpc>
              <a:defRPr sz="2400" spc="0">
                <a:solidFill>
                  <a:srgbClr val="3C3C43"/>
                </a:solidFill>
                <a:latin typeface="Cambria Math"/>
                <a:ea typeface="Cambria Math"/>
                <a:cs typeface="Cambria Math"/>
                <a:sym typeface="Cambria Math"/>
              </a:defRPr>
            </a:pPr>
            <a:r>
              <a:rPr lang="ru-RU" dirty="0"/>
              <a:t>Если вам нужно целочисленное деление или остаток от деления (т. е. по модулю), в </a:t>
            </a:r>
            <a:r>
              <a:rPr lang="en" dirty="0"/>
              <a:t>Elixir </a:t>
            </a:r>
            <a:r>
              <a:rPr lang="ru-RU" dirty="0"/>
              <a:t>есть две полезные функции для этого:</a:t>
            </a:r>
            <a:endParaRPr lang="en-US" dirty="0"/>
          </a:p>
          <a:p>
            <a:pPr>
              <a:lnSpc>
                <a:spcPct val="100000"/>
              </a:lnSpc>
              <a:defRPr sz="2400" spc="0">
                <a:solidFill>
                  <a:srgbClr val="3C3C43"/>
                </a:solidFill>
                <a:latin typeface="Cambria Math"/>
                <a:ea typeface="Cambria Math"/>
                <a:cs typeface="Cambria Math"/>
                <a:sym typeface="Cambria Math"/>
              </a:defRPr>
            </a:pPr>
            <a:endParaRPr lang="en-US" dirty="0"/>
          </a:p>
          <a:p>
            <a:pPr>
              <a:lnSpc>
                <a:spcPct val="100000"/>
              </a:lnSpc>
              <a:defRPr sz="2400" spc="0">
                <a:solidFill>
                  <a:srgbClr val="3C3C43"/>
                </a:solidFill>
                <a:latin typeface="Cambria Math"/>
                <a:ea typeface="Cambria Math"/>
                <a:cs typeface="Cambria Math"/>
                <a:sym typeface="Cambria Math"/>
              </a:defRPr>
            </a:pPr>
            <a:endParaRPr lang="ru-RU" dirty="0"/>
          </a:p>
          <a:p>
            <a:pPr>
              <a:lnSpc>
                <a:spcPct val="100000"/>
              </a:lnSpc>
              <a:defRPr sz="2400" spc="0">
                <a:solidFill>
                  <a:srgbClr val="3C3C43"/>
                </a:solidFill>
                <a:latin typeface="Cambria Math"/>
                <a:ea typeface="Cambria Math"/>
                <a:cs typeface="Cambria Math"/>
                <a:sym typeface="Cambria Math"/>
              </a:defRPr>
            </a:pPr>
            <a:endParaRPr lang="ru-RU" dirty="0"/>
          </a:p>
          <a:p>
            <a:pPr>
              <a:lnSpc>
                <a:spcPct val="100000"/>
              </a:lnSpc>
              <a:defRPr sz="2400" spc="0">
                <a:solidFill>
                  <a:srgbClr val="3C3C43"/>
                </a:solidFill>
                <a:latin typeface="Cambria Math"/>
                <a:ea typeface="Cambria Math"/>
                <a:cs typeface="Cambria Math"/>
                <a:sym typeface="Cambria Math"/>
              </a:defRPr>
            </a:pPr>
            <a:r>
              <a:rPr lang="en" dirty="0"/>
              <a:t>Elixir </a:t>
            </a:r>
            <a:r>
              <a:rPr lang="ru-RU" dirty="0"/>
              <a:t>предоставляет логические операторы ||, &amp;&amp; и !. А также </a:t>
            </a:r>
            <a:r>
              <a:rPr lang="en" dirty="0"/>
              <a:t>Elixir </a:t>
            </a:r>
            <a:r>
              <a:rPr lang="ru-RU" dirty="0"/>
              <a:t>содержит все привычные нам операторы сравнения: ==, !=, ===, !==, &lt;=, &gt;=, &lt; и &gt;.</a:t>
            </a:r>
          </a:p>
          <a:p>
            <a:pPr>
              <a:lnSpc>
                <a:spcPct val="100000"/>
              </a:lnSpc>
              <a:defRPr sz="2400" spc="0">
                <a:solidFill>
                  <a:srgbClr val="3C3C43"/>
                </a:solidFill>
                <a:latin typeface="Cambria Math"/>
                <a:ea typeface="Cambria Math"/>
                <a:cs typeface="Cambria Math"/>
                <a:sym typeface="Cambria Math"/>
              </a:defRPr>
            </a:pPr>
            <a:r>
              <a:rPr lang="ru-RU" dirty="0"/>
              <a:t>Конкатенация строк использует оператор &lt;&gt;.</a:t>
            </a:r>
          </a:p>
        </p:txBody>
      </p:sp>
      <p:pic>
        <p:nvPicPr>
          <p:cNvPr id="6" name="вставленный-фильм.png" descr="вставленный-фильм.png">
            <a:extLst>
              <a:ext uri="{FF2B5EF4-FFF2-40B4-BE49-F238E27FC236}">
                <a16:creationId xmlns:a16="http://schemas.microsoft.com/office/drawing/2014/main" id="{EC57909D-6455-4B2E-507F-7D2EA88358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608" y="4942218"/>
            <a:ext cx="3048732" cy="1472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7" name="вставленный-фильм.png" descr="вставленный-фильм.png">
            <a:extLst>
              <a:ext uri="{FF2B5EF4-FFF2-40B4-BE49-F238E27FC236}">
                <a16:creationId xmlns:a16="http://schemas.microsoft.com/office/drawing/2014/main" id="{4426821C-BDAF-9D50-0E58-BF564E9BC5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116" y="2455027"/>
            <a:ext cx="1168401" cy="787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074" name="Picture 2" descr="Elixir Collector2">
            <a:extLst>
              <a:ext uri="{FF2B5EF4-FFF2-40B4-BE49-F238E27FC236}">
                <a16:creationId xmlns:a16="http://schemas.microsoft.com/office/drawing/2014/main" id="{BCC05027-5901-A03B-2876-62C28589FB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0419" y="4523780"/>
            <a:ext cx="1830294" cy="2397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1939139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3EF2D1-D869-6DC1-8A22-9E24D39796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FEBFE5B-EFD0-A9E8-F4EA-9F0D30B3A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3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CBB544E-F707-65F1-88C4-6268F60300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0"/>
            <a:ext cx="10853745" cy="6858000"/>
            <a:chOff x="-1" y="0"/>
            <a:chExt cx="10934058" cy="68580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7FD383F3-27C0-05EC-93EA-E6B04CEEFC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" y="0"/>
              <a:ext cx="10515600" cy="6858000"/>
            </a:xfrm>
            <a:custGeom>
              <a:avLst/>
              <a:gdLst>
                <a:gd name="connsiteX0" fmla="*/ 0 w 10515600"/>
                <a:gd name="connsiteY0" fmla="*/ 0 h 6858000"/>
                <a:gd name="connsiteX1" fmla="*/ 3039549 w 10515600"/>
                <a:gd name="connsiteY1" fmla="*/ 0 h 6858000"/>
                <a:gd name="connsiteX2" fmla="*/ 3387573 w 10515600"/>
                <a:gd name="connsiteY2" fmla="*/ 0 h 6858000"/>
                <a:gd name="connsiteX3" fmla="*/ 3678072 w 10515600"/>
                <a:gd name="connsiteY3" fmla="*/ 0 h 6858000"/>
                <a:gd name="connsiteX4" fmla="*/ 3721524 w 10515600"/>
                <a:gd name="connsiteY4" fmla="*/ 0 h 6858000"/>
                <a:gd name="connsiteX5" fmla="*/ 4595394 w 10515600"/>
                <a:gd name="connsiteY5" fmla="*/ 0 h 6858000"/>
                <a:gd name="connsiteX6" fmla="*/ 4607603 w 10515600"/>
                <a:gd name="connsiteY6" fmla="*/ 0 h 6858000"/>
                <a:gd name="connsiteX7" fmla="*/ 4733044 w 10515600"/>
                <a:gd name="connsiteY7" fmla="*/ 0 h 6858000"/>
                <a:gd name="connsiteX8" fmla="*/ 6226185 w 10515600"/>
                <a:gd name="connsiteY8" fmla="*/ 0 h 6858000"/>
                <a:gd name="connsiteX9" fmla="*/ 8892577 w 10515600"/>
                <a:gd name="connsiteY9" fmla="*/ 0 h 6858000"/>
                <a:gd name="connsiteX10" fmla="*/ 8914701 w 10515600"/>
                <a:gd name="connsiteY10" fmla="*/ 14997 h 6858000"/>
                <a:gd name="connsiteX11" fmla="*/ 10515600 w 10515600"/>
                <a:gd name="connsiteY11" fmla="*/ 3621656 h 6858000"/>
                <a:gd name="connsiteX12" fmla="*/ 8641250 w 10515600"/>
                <a:gd name="connsiteY12" fmla="*/ 6374814 h 6858000"/>
                <a:gd name="connsiteX13" fmla="*/ 8124602 w 10515600"/>
                <a:gd name="connsiteY13" fmla="*/ 6780599 h 6858000"/>
                <a:gd name="connsiteX14" fmla="*/ 8012846 w 10515600"/>
                <a:gd name="connsiteY14" fmla="*/ 6858000 h 6858000"/>
                <a:gd name="connsiteX15" fmla="*/ 6226185 w 10515600"/>
                <a:gd name="connsiteY15" fmla="*/ 6858000 h 6858000"/>
                <a:gd name="connsiteX16" fmla="*/ 4607603 w 10515600"/>
                <a:gd name="connsiteY16" fmla="*/ 6858000 h 6858000"/>
                <a:gd name="connsiteX17" fmla="*/ 4595394 w 10515600"/>
                <a:gd name="connsiteY17" fmla="*/ 6858000 h 6858000"/>
                <a:gd name="connsiteX18" fmla="*/ 4424650 w 10515600"/>
                <a:gd name="connsiteY18" fmla="*/ 6858000 h 6858000"/>
                <a:gd name="connsiteX19" fmla="*/ 3721524 w 10515600"/>
                <a:gd name="connsiteY19" fmla="*/ 6858000 h 6858000"/>
                <a:gd name="connsiteX20" fmla="*/ 3678072 w 10515600"/>
                <a:gd name="connsiteY20" fmla="*/ 6858000 h 6858000"/>
                <a:gd name="connsiteX21" fmla="*/ 3387573 w 10515600"/>
                <a:gd name="connsiteY21" fmla="*/ 6858000 h 6858000"/>
                <a:gd name="connsiteX22" fmla="*/ 3039549 w 10515600"/>
                <a:gd name="connsiteY22" fmla="*/ 6858000 h 6858000"/>
                <a:gd name="connsiteX23" fmla="*/ 0 w 10515600"/>
                <a:gd name="connsiteY2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0515600" h="6858000">
                  <a:moveTo>
                    <a:pt x="0" y="0"/>
                  </a:moveTo>
                  <a:lnTo>
                    <a:pt x="3039549" y="0"/>
                  </a:lnTo>
                  <a:lnTo>
                    <a:pt x="3387573" y="0"/>
                  </a:lnTo>
                  <a:lnTo>
                    <a:pt x="3678072" y="0"/>
                  </a:lnTo>
                  <a:lnTo>
                    <a:pt x="3721524" y="0"/>
                  </a:lnTo>
                  <a:lnTo>
                    <a:pt x="4595394" y="0"/>
                  </a:lnTo>
                  <a:lnTo>
                    <a:pt x="4607603" y="0"/>
                  </a:lnTo>
                  <a:lnTo>
                    <a:pt x="4733044" y="0"/>
                  </a:lnTo>
                  <a:lnTo>
                    <a:pt x="6226185" y="0"/>
                  </a:lnTo>
                  <a:lnTo>
                    <a:pt x="8892577" y="0"/>
                  </a:lnTo>
                  <a:lnTo>
                    <a:pt x="8914701" y="14997"/>
                  </a:lnTo>
                  <a:cubicBezTo>
                    <a:pt x="9941864" y="754641"/>
                    <a:pt x="10515600" y="2093192"/>
                    <a:pt x="10515600" y="3621656"/>
                  </a:cubicBezTo>
                  <a:cubicBezTo>
                    <a:pt x="10515600" y="4969131"/>
                    <a:pt x="9586875" y="5602839"/>
                    <a:pt x="8641250" y="6374814"/>
                  </a:cubicBezTo>
                  <a:cubicBezTo>
                    <a:pt x="8469047" y="6515397"/>
                    <a:pt x="8298420" y="6653108"/>
                    <a:pt x="8124602" y="6780599"/>
                  </a:cubicBezTo>
                  <a:lnTo>
                    <a:pt x="8012846" y="6858000"/>
                  </a:lnTo>
                  <a:lnTo>
                    <a:pt x="6226185" y="6858000"/>
                  </a:lnTo>
                  <a:lnTo>
                    <a:pt x="4607603" y="6858000"/>
                  </a:lnTo>
                  <a:lnTo>
                    <a:pt x="4595394" y="6858000"/>
                  </a:lnTo>
                  <a:lnTo>
                    <a:pt x="4424650" y="6858000"/>
                  </a:lnTo>
                  <a:lnTo>
                    <a:pt x="3721524" y="6858000"/>
                  </a:lnTo>
                  <a:lnTo>
                    <a:pt x="3678072" y="6858000"/>
                  </a:lnTo>
                  <a:lnTo>
                    <a:pt x="3387573" y="6858000"/>
                  </a:lnTo>
                  <a:lnTo>
                    <a:pt x="3039549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DBDFF354-2A2E-D62A-E1BC-021842BF16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404334" y="0"/>
              <a:ext cx="2529723" cy="6858000"/>
            </a:xfrm>
            <a:custGeom>
              <a:avLst/>
              <a:gdLst>
                <a:gd name="connsiteX0" fmla="*/ 1258269 w 2529723"/>
                <a:gd name="connsiteY0" fmla="*/ 0 h 6858000"/>
                <a:gd name="connsiteX1" fmla="*/ 1275627 w 2529723"/>
                <a:gd name="connsiteY1" fmla="*/ 0 h 6858000"/>
                <a:gd name="connsiteX2" fmla="*/ 1302560 w 2529723"/>
                <a:gd name="connsiteY2" fmla="*/ 24338 h 6858000"/>
                <a:gd name="connsiteX3" fmla="*/ 2522825 w 2529723"/>
                <a:gd name="connsiteY3" fmla="*/ 3678515 h 6858000"/>
                <a:gd name="connsiteX4" fmla="*/ 557500 w 2529723"/>
                <a:gd name="connsiteY4" fmla="*/ 6451411 h 6858000"/>
                <a:gd name="connsiteX5" fmla="*/ 32482 w 2529723"/>
                <a:gd name="connsiteY5" fmla="*/ 6849373 h 6858000"/>
                <a:gd name="connsiteX6" fmla="*/ 19531 w 2529723"/>
                <a:gd name="connsiteY6" fmla="*/ 6858000 h 6858000"/>
                <a:gd name="connsiteX7" fmla="*/ 0 w 2529723"/>
                <a:gd name="connsiteY7" fmla="*/ 6858000 h 6858000"/>
                <a:gd name="connsiteX8" fmla="*/ 14202 w 2529723"/>
                <a:gd name="connsiteY8" fmla="*/ 6848540 h 6858000"/>
                <a:gd name="connsiteX9" fmla="*/ 539221 w 2529723"/>
                <a:gd name="connsiteY9" fmla="*/ 6450578 h 6858000"/>
                <a:gd name="connsiteX10" fmla="*/ 2504546 w 2529723"/>
                <a:gd name="connsiteY10" fmla="*/ 3677682 h 6858000"/>
                <a:gd name="connsiteX11" fmla="*/ 1284280 w 2529723"/>
                <a:gd name="connsiteY11" fmla="*/ 235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9723" h="6858000">
                  <a:moveTo>
                    <a:pt x="1258269" y="0"/>
                  </a:moveTo>
                  <a:lnTo>
                    <a:pt x="1275627" y="0"/>
                  </a:lnTo>
                  <a:lnTo>
                    <a:pt x="1302560" y="24338"/>
                  </a:lnTo>
                  <a:cubicBezTo>
                    <a:pt x="2156831" y="855667"/>
                    <a:pt x="2590622" y="2191755"/>
                    <a:pt x="2522825" y="3678515"/>
                  </a:cubicBezTo>
                  <a:cubicBezTo>
                    <a:pt x="2459072" y="5076606"/>
                    <a:pt x="1519830" y="5692656"/>
                    <a:pt x="557500" y="6451411"/>
                  </a:cubicBezTo>
                  <a:cubicBezTo>
                    <a:pt x="382255" y="6589587"/>
                    <a:pt x="208689" y="6724853"/>
                    <a:pt x="32482" y="6849373"/>
                  </a:cubicBezTo>
                  <a:lnTo>
                    <a:pt x="19531" y="6858000"/>
                  </a:lnTo>
                  <a:lnTo>
                    <a:pt x="0" y="6858000"/>
                  </a:lnTo>
                  <a:lnTo>
                    <a:pt x="14202" y="6848540"/>
                  </a:lnTo>
                  <a:cubicBezTo>
                    <a:pt x="190409" y="6724020"/>
                    <a:pt x="363976" y="6588754"/>
                    <a:pt x="539221" y="6450578"/>
                  </a:cubicBezTo>
                  <a:cubicBezTo>
                    <a:pt x="1501550" y="5691822"/>
                    <a:pt x="2440792" y="5075773"/>
                    <a:pt x="2504546" y="3677682"/>
                  </a:cubicBezTo>
                  <a:cubicBezTo>
                    <a:pt x="2572343" y="2190921"/>
                    <a:pt x="2138551" y="854834"/>
                    <a:pt x="1284280" y="2350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87F382A6-541A-BAFA-33BA-E13057A287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84327" y="0"/>
              <a:ext cx="2536434" cy="6858000"/>
            </a:xfrm>
            <a:custGeom>
              <a:avLst/>
              <a:gdLst>
                <a:gd name="connsiteX0" fmla="*/ 879731 w 2536434"/>
                <a:gd name="connsiteY0" fmla="*/ 0 h 6858000"/>
                <a:gd name="connsiteX1" fmla="*/ 913411 w 2536434"/>
                <a:gd name="connsiteY1" fmla="*/ 0 h 6858000"/>
                <a:gd name="connsiteX2" fmla="*/ 935535 w 2536434"/>
                <a:gd name="connsiteY2" fmla="*/ 14997 h 6858000"/>
                <a:gd name="connsiteX3" fmla="*/ 2536434 w 2536434"/>
                <a:gd name="connsiteY3" fmla="*/ 3621656 h 6858000"/>
                <a:gd name="connsiteX4" fmla="*/ 662084 w 2536434"/>
                <a:gd name="connsiteY4" fmla="*/ 6374814 h 6858000"/>
                <a:gd name="connsiteX5" fmla="*/ 145436 w 2536434"/>
                <a:gd name="connsiteY5" fmla="*/ 6780599 h 6858000"/>
                <a:gd name="connsiteX6" fmla="*/ 33680 w 2536434"/>
                <a:gd name="connsiteY6" fmla="*/ 6858000 h 6858000"/>
                <a:gd name="connsiteX7" fmla="*/ 0 w 2536434"/>
                <a:gd name="connsiteY7" fmla="*/ 6858000 h 6858000"/>
                <a:gd name="connsiteX8" fmla="*/ 111756 w 2536434"/>
                <a:gd name="connsiteY8" fmla="*/ 6780599 h 6858000"/>
                <a:gd name="connsiteX9" fmla="*/ 628404 w 2536434"/>
                <a:gd name="connsiteY9" fmla="*/ 6374814 h 6858000"/>
                <a:gd name="connsiteX10" fmla="*/ 2502754 w 2536434"/>
                <a:gd name="connsiteY10" fmla="*/ 3621656 h 6858000"/>
                <a:gd name="connsiteX11" fmla="*/ 901855 w 2536434"/>
                <a:gd name="connsiteY11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36434" h="6858000">
                  <a:moveTo>
                    <a:pt x="879731" y="0"/>
                  </a:moveTo>
                  <a:lnTo>
                    <a:pt x="913411" y="0"/>
                  </a:lnTo>
                  <a:lnTo>
                    <a:pt x="935535" y="14997"/>
                  </a:lnTo>
                  <a:cubicBezTo>
                    <a:pt x="1962698" y="754641"/>
                    <a:pt x="2536434" y="2093192"/>
                    <a:pt x="2536434" y="3621656"/>
                  </a:cubicBezTo>
                  <a:cubicBezTo>
                    <a:pt x="2536434" y="4969131"/>
                    <a:pt x="1607709" y="5602839"/>
                    <a:pt x="662084" y="6374814"/>
                  </a:cubicBezTo>
                  <a:cubicBezTo>
                    <a:pt x="489881" y="6515397"/>
                    <a:pt x="319254" y="6653108"/>
                    <a:pt x="145436" y="6780599"/>
                  </a:cubicBezTo>
                  <a:lnTo>
                    <a:pt x="33680" y="6858000"/>
                  </a:lnTo>
                  <a:lnTo>
                    <a:pt x="0" y="6858000"/>
                  </a:lnTo>
                  <a:lnTo>
                    <a:pt x="111756" y="6780599"/>
                  </a:lnTo>
                  <a:cubicBezTo>
                    <a:pt x="285574" y="6653108"/>
                    <a:pt x="456201" y="6515397"/>
                    <a:pt x="628404" y="6374814"/>
                  </a:cubicBezTo>
                  <a:cubicBezTo>
                    <a:pt x="1574029" y="5602839"/>
                    <a:pt x="2502754" y="4969131"/>
                    <a:pt x="2502754" y="3621656"/>
                  </a:cubicBezTo>
                  <a:cubicBezTo>
                    <a:pt x="2502754" y="2093192"/>
                    <a:pt x="1929018" y="754641"/>
                    <a:pt x="901855" y="1499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F4A9D79-C41B-7A5B-AF83-92B4F7312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53086" y="0"/>
              <a:ext cx="2261351" cy="6858000"/>
            </a:xfrm>
            <a:custGeom>
              <a:avLst/>
              <a:gdLst>
                <a:gd name="connsiteX0" fmla="*/ 879731 w 2521425"/>
                <a:gd name="connsiteY0" fmla="*/ 0 h 6858000"/>
                <a:gd name="connsiteX1" fmla="*/ 898402 w 2521425"/>
                <a:gd name="connsiteY1" fmla="*/ 0 h 6858000"/>
                <a:gd name="connsiteX2" fmla="*/ 920526 w 2521425"/>
                <a:gd name="connsiteY2" fmla="*/ 14997 h 6858000"/>
                <a:gd name="connsiteX3" fmla="*/ 2521425 w 2521425"/>
                <a:gd name="connsiteY3" fmla="*/ 3621656 h 6858000"/>
                <a:gd name="connsiteX4" fmla="*/ 647075 w 2521425"/>
                <a:gd name="connsiteY4" fmla="*/ 6374814 h 6858000"/>
                <a:gd name="connsiteX5" fmla="*/ 130427 w 2521425"/>
                <a:gd name="connsiteY5" fmla="*/ 6780599 h 6858000"/>
                <a:gd name="connsiteX6" fmla="*/ 18671 w 2521425"/>
                <a:gd name="connsiteY6" fmla="*/ 6858000 h 6858000"/>
                <a:gd name="connsiteX7" fmla="*/ 0 w 2521425"/>
                <a:gd name="connsiteY7" fmla="*/ 6858000 h 6858000"/>
                <a:gd name="connsiteX8" fmla="*/ 111756 w 2521425"/>
                <a:gd name="connsiteY8" fmla="*/ 6780599 h 6858000"/>
                <a:gd name="connsiteX9" fmla="*/ 628404 w 2521425"/>
                <a:gd name="connsiteY9" fmla="*/ 6374814 h 6858000"/>
                <a:gd name="connsiteX10" fmla="*/ 2502754 w 2521425"/>
                <a:gd name="connsiteY10" fmla="*/ 3621656 h 6858000"/>
                <a:gd name="connsiteX11" fmla="*/ 901855 w 2521425"/>
                <a:gd name="connsiteY11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1425" h="6858000">
                  <a:moveTo>
                    <a:pt x="879731" y="0"/>
                  </a:moveTo>
                  <a:lnTo>
                    <a:pt x="898402" y="0"/>
                  </a:lnTo>
                  <a:lnTo>
                    <a:pt x="920526" y="14997"/>
                  </a:lnTo>
                  <a:cubicBezTo>
                    <a:pt x="1947689" y="754641"/>
                    <a:pt x="2521425" y="2093192"/>
                    <a:pt x="2521425" y="3621656"/>
                  </a:cubicBezTo>
                  <a:cubicBezTo>
                    <a:pt x="2521425" y="4969131"/>
                    <a:pt x="1592700" y="5602839"/>
                    <a:pt x="647075" y="6374814"/>
                  </a:cubicBezTo>
                  <a:cubicBezTo>
                    <a:pt x="474872" y="6515397"/>
                    <a:pt x="304245" y="6653108"/>
                    <a:pt x="130427" y="6780599"/>
                  </a:cubicBezTo>
                  <a:lnTo>
                    <a:pt x="18671" y="6858000"/>
                  </a:lnTo>
                  <a:lnTo>
                    <a:pt x="0" y="6858000"/>
                  </a:lnTo>
                  <a:lnTo>
                    <a:pt x="111756" y="6780599"/>
                  </a:lnTo>
                  <a:cubicBezTo>
                    <a:pt x="285574" y="6653108"/>
                    <a:pt x="456201" y="6515397"/>
                    <a:pt x="628404" y="6374814"/>
                  </a:cubicBezTo>
                  <a:cubicBezTo>
                    <a:pt x="1574029" y="5602839"/>
                    <a:pt x="2502754" y="4969131"/>
                    <a:pt x="2502754" y="3621656"/>
                  </a:cubicBezTo>
                  <a:cubicBezTo>
                    <a:pt x="2502754" y="2093192"/>
                    <a:pt x="1929018" y="754641"/>
                    <a:pt x="901855" y="14997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AADDC59-6D94-25B0-3386-2AD9F267F0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608" y="130582"/>
            <a:ext cx="9510669" cy="1408550"/>
          </a:xfrm>
        </p:spPr>
        <p:txBody>
          <a:bodyPr anchor="b">
            <a:normAutofit fontScale="90000"/>
          </a:bodyPr>
          <a:lstStyle/>
          <a:p>
            <a:r>
              <a:rPr lang="ru-RU" sz="4000" spc="0" dirty="0">
                <a:latin typeface="Cambria Math" panose="02040503050406030204" pitchFamily="18" charset="0"/>
                <a:ea typeface="Cambria Math" panose="02040503050406030204" pitchFamily="18" charset="0"/>
              </a:rPr>
              <a:t>Области видимости, владение и приведение типов</a:t>
            </a:r>
          </a:p>
        </p:txBody>
      </p:sp>
      <p:sp>
        <p:nvSpPr>
          <p:cNvPr id="4" name="Объект 2">
            <a:extLst>
              <a:ext uri="{FF2B5EF4-FFF2-40B4-BE49-F238E27FC236}">
                <a16:creationId xmlns:a16="http://schemas.microsoft.com/office/drawing/2014/main" id="{FD104F58-03E6-3A90-87E6-FEBC08860D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1609" y="787234"/>
            <a:ext cx="9281126" cy="631962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br>
              <a:rPr lang="en" sz="2400" spc="0" dirty="0">
                <a:solidFill>
                  <a:srgbClr val="3C3C43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</a:br>
            <a:endParaRPr lang="ru-RU" sz="2400" spc="0" dirty="0">
              <a:solidFill>
                <a:srgbClr val="3C3C43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3" name="вставленный-фильм.png" descr="вставленный-фильм.png">
            <a:extLst>
              <a:ext uri="{FF2B5EF4-FFF2-40B4-BE49-F238E27FC236}">
                <a16:creationId xmlns:a16="http://schemas.microsoft.com/office/drawing/2014/main" id="{2077E4D1-F6DF-E7E5-7C57-AF6D7D2DDE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590" y="3780344"/>
            <a:ext cx="2997201" cy="1638301"/>
          </a:xfrm>
          <a:prstGeom prst="rect">
            <a:avLst/>
          </a:prstGeom>
          <a:ln w="12700">
            <a:miter lim="400000"/>
          </a:ln>
        </p:spPr>
      </p:pic>
      <p:pic>
        <p:nvPicPr>
          <p:cNvPr id="9" name="вставленный-фильм.png" descr="вставленный-фильм.png">
            <a:extLst>
              <a:ext uri="{FF2B5EF4-FFF2-40B4-BE49-F238E27FC236}">
                <a16:creationId xmlns:a16="http://schemas.microsoft.com/office/drawing/2014/main" id="{C6501CDF-F579-9345-2855-B7060E615C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471" y="2355848"/>
            <a:ext cx="4457701" cy="508001"/>
          </a:xfrm>
          <a:prstGeom prst="rect">
            <a:avLst/>
          </a:prstGeom>
          <a:ln w="12700">
            <a:miter lim="400000"/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F2CE836-18AD-4575-E8DF-C29F06236A35}"/>
              </a:ext>
            </a:extLst>
          </p:cNvPr>
          <p:cNvSpPr txBox="1"/>
          <p:nvPr/>
        </p:nvSpPr>
        <p:spPr>
          <a:xfrm>
            <a:off x="441608" y="1735646"/>
            <a:ext cx="12191695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  <a:defRPr sz="2400" b="1" spc="0">
                <a:solidFill>
                  <a:srgbClr val="3C3C43"/>
                </a:solidFill>
                <a:latin typeface="Cambria Math"/>
                <a:ea typeface="Cambria Math"/>
                <a:cs typeface="Cambria Math"/>
                <a:sym typeface="Cambria Math"/>
              </a:defRPr>
            </a:pPr>
            <a:r>
              <a:rPr lang="ru-RU"/>
              <a:t>Преобразование/приведение типов:</a:t>
            </a:r>
            <a:endParaRPr lang="en-US"/>
          </a:p>
          <a:p>
            <a:pPr>
              <a:lnSpc>
                <a:spcPct val="100000"/>
              </a:lnSpc>
              <a:defRPr sz="2400" b="1" spc="0">
                <a:solidFill>
                  <a:srgbClr val="3C3C43"/>
                </a:solidFill>
                <a:latin typeface="Cambria Math"/>
                <a:ea typeface="Cambria Math"/>
                <a:cs typeface="Cambria Math"/>
                <a:sym typeface="Cambria Math"/>
              </a:defRPr>
            </a:pPr>
            <a:endParaRPr lang="ru-RU"/>
          </a:p>
          <a:p>
            <a:pPr>
              <a:lnSpc>
                <a:spcPct val="100000"/>
              </a:lnSpc>
              <a:defRPr sz="2400" spc="0">
                <a:solidFill>
                  <a:srgbClr val="3C3C43"/>
                </a:solidFill>
                <a:latin typeface="Cambria Math"/>
                <a:ea typeface="Cambria Math"/>
                <a:cs typeface="Cambria Math"/>
                <a:sym typeface="Cambria Math"/>
              </a:defRPr>
            </a:pPr>
            <a:endParaRPr lang="ru-RU"/>
          </a:p>
          <a:p>
            <a:pPr>
              <a:lnSpc>
                <a:spcPct val="100000"/>
              </a:lnSpc>
              <a:defRPr sz="2400" b="1" spc="0">
                <a:solidFill>
                  <a:srgbClr val="3C3C43"/>
                </a:solidFill>
                <a:latin typeface="Cambria Math"/>
                <a:ea typeface="Cambria Math"/>
                <a:cs typeface="Cambria Math"/>
                <a:sym typeface="Cambria Math"/>
              </a:defRPr>
            </a:pPr>
            <a:r>
              <a:rPr lang="ru-RU"/>
              <a:t>Области видимости:</a:t>
            </a:r>
          </a:p>
          <a:p>
            <a:pPr defTabSz="457200">
              <a:lnSpc>
                <a:spcPct val="100000"/>
              </a:lnSpc>
              <a:spcBef>
                <a:spcPct val="0"/>
              </a:spcBef>
              <a:defRPr sz="2400" spc="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lang="ru-RU"/>
              <a:t>Переменные имеют область видимости внутри функции или модуля</a:t>
            </a:r>
          </a:p>
          <a:p>
            <a:pPr defTabSz="457200">
              <a:lnSpc>
                <a:spcPct val="100000"/>
              </a:lnSpc>
              <a:spcBef>
                <a:spcPct val="0"/>
              </a:spcBef>
              <a:defRPr sz="2400" spc="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endParaRPr lang="ru-RU"/>
          </a:p>
          <a:p>
            <a:pPr defTabSz="457200">
              <a:lnSpc>
                <a:spcPct val="100000"/>
              </a:lnSpc>
              <a:spcBef>
                <a:spcPct val="0"/>
              </a:spcBef>
              <a:defRPr sz="2400" b="1" spc="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endParaRPr lang="en-US"/>
          </a:p>
          <a:p>
            <a:pPr defTabSz="457200">
              <a:lnSpc>
                <a:spcPct val="100000"/>
              </a:lnSpc>
              <a:spcBef>
                <a:spcPct val="0"/>
              </a:spcBef>
              <a:defRPr sz="2400" b="1" spc="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endParaRPr lang="en-US"/>
          </a:p>
          <a:p>
            <a:pPr defTabSz="457200">
              <a:lnSpc>
                <a:spcPct val="100000"/>
              </a:lnSpc>
              <a:spcBef>
                <a:spcPct val="0"/>
              </a:spcBef>
              <a:defRPr sz="2400" b="1" spc="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endParaRPr lang="en-US"/>
          </a:p>
          <a:p>
            <a:pPr defTabSz="457200">
              <a:lnSpc>
                <a:spcPct val="100000"/>
              </a:lnSpc>
              <a:spcBef>
                <a:spcPct val="0"/>
              </a:spcBef>
              <a:defRPr sz="2400" b="1" spc="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endParaRPr lang="en-US"/>
          </a:p>
          <a:p>
            <a:pPr defTabSz="457200">
              <a:lnSpc>
                <a:spcPct val="100000"/>
              </a:lnSpc>
              <a:spcBef>
                <a:spcPct val="0"/>
              </a:spcBef>
              <a:defRPr sz="2400" b="1" spc="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lang="ru-RU"/>
              <a:t>Владение и передача владения:</a:t>
            </a:r>
          </a:p>
          <a:p>
            <a:pPr defTabSz="457200">
              <a:lnSpc>
                <a:spcPct val="100000"/>
              </a:lnSpc>
              <a:spcBef>
                <a:spcPct val="0"/>
              </a:spcBef>
              <a:defRPr sz="2400" spc="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lang="en"/>
              <a:t>Elixir </a:t>
            </a:r>
            <a:r>
              <a:rPr lang="ru-RU"/>
              <a:t>использует неизменяемые данные, поэтому "передача владения" не является типичной концепцией. Все значения передаются по ссылке, но их невозможно изменить.</a:t>
            </a:r>
          </a:p>
          <a:p>
            <a:endParaRPr lang="ru-RU"/>
          </a:p>
        </p:txBody>
      </p:sp>
      <p:pic>
        <p:nvPicPr>
          <p:cNvPr id="4098" name="Picture 2" descr="Elixir Collector3">
            <a:extLst>
              <a:ext uri="{FF2B5EF4-FFF2-40B4-BE49-F238E27FC236}">
                <a16:creationId xmlns:a16="http://schemas.microsoft.com/office/drawing/2014/main" id="{865819EC-7AF6-8C2F-37CA-D939C2D61F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8952" y="2071020"/>
            <a:ext cx="1788836" cy="234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7113860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0866E3-19B8-B067-4953-074428348A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2C7F864-7AC7-A62E-7674-728F6D64A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3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C6161D9-49FE-F7F4-C6A7-A2E47B34F7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0"/>
            <a:ext cx="10853745" cy="6858000"/>
            <a:chOff x="-1" y="0"/>
            <a:chExt cx="10934058" cy="68580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787216E5-20FA-9ADD-9E85-83F5BEDD07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" y="0"/>
              <a:ext cx="10515600" cy="6858000"/>
            </a:xfrm>
            <a:custGeom>
              <a:avLst/>
              <a:gdLst>
                <a:gd name="connsiteX0" fmla="*/ 0 w 10515600"/>
                <a:gd name="connsiteY0" fmla="*/ 0 h 6858000"/>
                <a:gd name="connsiteX1" fmla="*/ 3039549 w 10515600"/>
                <a:gd name="connsiteY1" fmla="*/ 0 h 6858000"/>
                <a:gd name="connsiteX2" fmla="*/ 3387573 w 10515600"/>
                <a:gd name="connsiteY2" fmla="*/ 0 h 6858000"/>
                <a:gd name="connsiteX3" fmla="*/ 3678072 w 10515600"/>
                <a:gd name="connsiteY3" fmla="*/ 0 h 6858000"/>
                <a:gd name="connsiteX4" fmla="*/ 3721524 w 10515600"/>
                <a:gd name="connsiteY4" fmla="*/ 0 h 6858000"/>
                <a:gd name="connsiteX5" fmla="*/ 4595394 w 10515600"/>
                <a:gd name="connsiteY5" fmla="*/ 0 h 6858000"/>
                <a:gd name="connsiteX6" fmla="*/ 4607603 w 10515600"/>
                <a:gd name="connsiteY6" fmla="*/ 0 h 6858000"/>
                <a:gd name="connsiteX7" fmla="*/ 4733044 w 10515600"/>
                <a:gd name="connsiteY7" fmla="*/ 0 h 6858000"/>
                <a:gd name="connsiteX8" fmla="*/ 6226185 w 10515600"/>
                <a:gd name="connsiteY8" fmla="*/ 0 h 6858000"/>
                <a:gd name="connsiteX9" fmla="*/ 8892577 w 10515600"/>
                <a:gd name="connsiteY9" fmla="*/ 0 h 6858000"/>
                <a:gd name="connsiteX10" fmla="*/ 8914701 w 10515600"/>
                <a:gd name="connsiteY10" fmla="*/ 14997 h 6858000"/>
                <a:gd name="connsiteX11" fmla="*/ 10515600 w 10515600"/>
                <a:gd name="connsiteY11" fmla="*/ 3621656 h 6858000"/>
                <a:gd name="connsiteX12" fmla="*/ 8641250 w 10515600"/>
                <a:gd name="connsiteY12" fmla="*/ 6374814 h 6858000"/>
                <a:gd name="connsiteX13" fmla="*/ 8124602 w 10515600"/>
                <a:gd name="connsiteY13" fmla="*/ 6780599 h 6858000"/>
                <a:gd name="connsiteX14" fmla="*/ 8012846 w 10515600"/>
                <a:gd name="connsiteY14" fmla="*/ 6858000 h 6858000"/>
                <a:gd name="connsiteX15" fmla="*/ 6226185 w 10515600"/>
                <a:gd name="connsiteY15" fmla="*/ 6858000 h 6858000"/>
                <a:gd name="connsiteX16" fmla="*/ 4607603 w 10515600"/>
                <a:gd name="connsiteY16" fmla="*/ 6858000 h 6858000"/>
                <a:gd name="connsiteX17" fmla="*/ 4595394 w 10515600"/>
                <a:gd name="connsiteY17" fmla="*/ 6858000 h 6858000"/>
                <a:gd name="connsiteX18" fmla="*/ 4424650 w 10515600"/>
                <a:gd name="connsiteY18" fmla="*/ 6858000 h 6858000"/>
                <a:gd name="connsiteX19" fmla="*/ 3721524 w 10515600"/>
                <a:gd name="connsiteY19" fmla="*/ 6858000 h 6858000"/>
                <a:gd name="connsiteX20" fmla="*/ 3678072 w 10515600"/>
                <a:gd name="connsiteY20" fmla="*/ 6858000 h 6858000"/>
                <a:gd name="connsiteX21" fmla="*/ 3387573 w 10515600"/>
                <a:gd name="connsiteY21" fmla="*/ 6858000 h 6858000"/>
                <a:gd name="connsiteX22" fmla="*/ 3039549 w 10515600"/>
                <a:gd name="connsiteY22" fmla="*/ 6858000 h 6858000"/>
                <a:gd name="connsiteX23" fmla="*/ 0 w 10515600"/>
                <a:gd name="connsiteY2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0515600" h="6858000">
                  <a:moveTo>
                    <a:pt x="0" y="0"/>
                  </a:moveTo>
                  <a:lnTo>
                    <a:pt x="3039549" y="0"/>
                  </a:lnTo>
                  <a:lnTo>
                    <a:pt x="3387573" y="0"/>
                  </a:lnTo>
                  <a:lnTo>
                    <a:pt x="3678072" y="0"/>
                  </a:lnTo>
                  <a:lnTo>
                    <a:pt x="3721524" y="0"/>
                  </a:lnTo>
                  <a:lnTo>
                    <a:pt x="4595394" y="0"/>
                  </a:lnTo>
                  <a:lnTo>
                    <a:pt x="4607603" y="0"/>
                  </a:lnTo>
                  <a:lnTo>
                    <a:pt x="4733044" y="0"/>
                  </a:lnTo>
                  <a:lnTo>
                    <a:pt x="6226185" y="0"/>
                  </a:lnTo>
                  <a:lnTo>
                    <a:pt x="8892577" y="0"/>
                  </a:lnTo>
                  <a:lnTo>
                    <a:pt x="8914701" y="14997"/>
                  </a:lnTo>
                  <a:cubicBezTo>
                    <a:pt x="9941864" y="754641"/>
                    <a:pt x="10515600" y="2093192"/>
                    <a:pt x="10515600" y="3621656"/>
                  </a:cubicBezTo>
                  <a:cubicBezTo>
                    <a:pt x="10515600" y="4969131"/>
                    <a:pt x="9586875" y="5602839"/>
                    <a:pt x="8641250" y="6374814"/>
                  </a:cubicBezTo>
                  <a:cubicBezTo>
                    <a:pt x="8469047" y="6515397"/>
                    <a:pt x="8298420" y="6653108"/>
                    <a:pt x="8124602" y="6780599"/>
                  </a:cubicBezTo>
                  <a:lnTo>
                    <a:pt x="8012846" y="6858000"/>
                  </a:lnTo>
                  <a:lnTo>
                    <a:pt x="6226185" y="6858000"/>
                  </a:lnTo>
                  <a:lnTo>
                    <a:pt x="4607603" y="6858000"/>
                  </a:lnTo>
                  <a:lnTo>
                    <a:pt x="4595394" y="6858000"/>
                  </a:lnTo>
                  <a:lnTo>
                    <a:pt x="4424650" y="6858000"/>
                  </a:lnTo>
                  <a:lnTo>
                    <a:pt x="3721524" y="6858000"/>
                  </a:lnTo>
                  <a:lnTo>
                    <a:pt x="3678072" y="6858000"/>
                  </a:lnTo>
                  <a:lnTo>
                    <a:pt x="3387573" y="6858000"/>
                  </a:lnTo>
                  <a:lnTo>
                    <a:pt x="3039549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C0CBD68-D4B5-5C46-0466-11FB11BD4C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404334" y="0"/>
              <a:ext cx="2529723" cy="6858000"/>
            </a:xfrm>
            <a:custGeom>
              <a:avLst/>
              <a:gdLst>
                <a:gd name="connsiteX0" fmla="*/ 1258269 w 2529723"/>
                <a:gd name="connsiteY0" fmla="*/ 0 h 6858000"/>
                <a:gd name="connsiteX1" fmla="*/ 1275627 w 2529723"/>
                <a:gd name="connsiteY1" fmla="*/ 0 h 6858000"/>
                <a:gd name="connsiteX2" fmla="*/ 1302560 w 2529723"/>
                <a:gd name="connsiteY2" fmla="*/ 24338 h 6858000"/>
                <a:gd name="connsiteX3" fmla="*/ 2522825 w 2529723"/>
                <a:gd name="connsiteY3" fmla="*/ 3678515 h 6858000"/>
                <a:gd name="connsiteX4" fmla="*/ 557500 w 2529723"/>
                <a:gd name="connsiteY4" fmla="*/ 6451411 h 6858000"/>
                <a:gd name="connsiteX5" fmla="*/ 32482 w 2529723"/>
                <a:gd name="connsiteY5" fmla="*/ 6849373 h 6858000"/>
                <a:gd name="connsiteX6" fmla="*/ 19531 w 2529723"/>
                <a:gd name="connsiteY6" fmla="*/ 6858000 h 6858000"/>
                <a:gd name="connsiteX7" fmla="*/ 0 w 2529723"/>
                <a:gd name="connsiteY7" fmla="*/ 6858000 h 6858000"/>
                <a:gd name="connsiteX8" fmla="*/ 14202 w 2529723"/>
                <a:gd name="connsiteY8" fmla="*/ 6848540 h 6858000"/>
                <a:gd name="connsiteX9" fmla="*/ 539221 w 2529723"/>
                <a:gd name="connsiteY9" fmla="*/ 6450578 h 6858000"/>
                <a:gd name="connsiteX10" fmla="*/ 2504546 w 2529723"/>
                <a:gd name="connsiteY10" fmla="*/ 3677682 h 6858000"/>
                <a:gd name="connsiteX11" fmla="*/ 1284280 w 2529723"/>
                <a:gd name="connsiteY11" fmla="*/ 235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9723" h="6858000">
                  <a:moveTo>
                    <a:pt x="1258269" y="0"/>
                  </a:moveTo>
                  <a:lnTo>
                    <a:pt x="1275627" y="0"/>
                  </a:lnTo>
                  <a:lnTo>
                    <a:pt x="1302560" y="24338"/>
                  </a:lnTo>
                  <a:cubicBezTo>
                    <a:pt x="2156831" y="855667"/>
                    <a:pt x="2590622" y="2191755"/>
                    <a:pt x="2522825" y="3678515"/>
                  </a:cubicBezTo>
                  <a:cubicBezTo>
                    <a:pt x="2459072" y="5076606"/>
                    <a:pt x="1519830" y="5692656"/>
                    <a:pt x="557500" y="6451411"/>
                  </a:cubicBezTo>
                  <a:cubicBezTo>
                    <a:pt x="382255" y="6589587"/>
                    <a:pt x="208689" y="6724853"/>
                    <a:pt x="32482" y="6849373"/>
                  </a:cubicBezTo>
                  <a:lnTo>
                    <a:pt x="19531" y="6858000"/>
                  </a:lnTo>
                  <a:lnTo>
                    <a:pt x="0" y="6858000"/>
                  </a:lnTo>
                  <a:lnTo>
                    <a:pt x="14202" y="6848540"/>
                  </a:lnTo>
                  <a:cubicBezTo>
                    <a:pt x="190409" y="6724020"/>
                    <a:pt x="363976" y="6588754"/>
                    <a:pt x="539221" y="6450578"/>
                  </a:cubicBezTo>
                  <a:cubicBezTo>
                    <a:pt x="1501550" y="5691822"/>
                    <a:pt x="2440792" y="5075773"/>
                    <a:pt x="2504546" y="3677682"/>
                  </a:cubicBezTo>
                  <a:cubicBezTo>
                    <a:pt x="2572343" y="2190921"/>
                    <a:pt x="2138551" y="854834"/>
                    <a:pt x="1284280" y="2350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A0D594C6-6CB1-956D-9B02-03E07B2D52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84327" y="0"/>
              <a:ext cx="2536434" cy="6858000"/>
            </a:xfrm>
            <a:custGeom>
              <a:avLst/>
              <a:gdLst>
                <a:gd name="connsiteX0" fmla="*/ 879731 w 2536434"/>
                <a:gd name="connsiteY0" fmla="*/ 0 h 6858000"/>
                <a:gd name="connsiteX1" fmla="*/ 913411 w 2536434"/>
                <a:gd name="connsiteY1" fmla="*/ 0 h 6858000"/>
                <a:gd name="connsiteX2" fmla="*/ 935535 w 2536434"/>
                <a:gd name="connsiteY2" fmla="*/ 14997 h 6858000"/>
                <a:gd name="connsiteX3" fmla="*/ 2536434 w 2536434"/>
                <a:gd name="connsiteY3" fmla="*/ 3621656 h 6858000"/>
                <a:gd name="connsiteX4" fmla="*/ 662084 w 2536434"/>
                <a:gd name="connsiteY4" fmla="*/ 6374814 h 6858000"/>
                <a:gd name="connsiteX5" fmla="*/ 145436 w 2536434"/>
                <a:gd name="connsiteY5" fmla="*/ 6780599 h 6858000"/>
                <a:gd name="connsiteX6" fmla="*/ 33680 w 2536434"/>
                <a:gd name="connsiteY6" fmla="*/ 6858000 h 6858000"/>
                <a:gd name="connsiteX7" fmla="*/ 0 w 2536434"/>
                <a:gd name="connsiteY7" fmla="*/ 6858000 h 6858000"/>
                <a:gd name="connsiteX8" fmla="*/ 111756 w 2536434"/>
                <a:gd name="connsiteY8" fmla="*/ 6780599 h 6858000"/>
                <a:gd name="connsiteX9" fmla="*/ 628404 w 2536434"/>
                <a:gd name="connsiteY9" fmla="*/ 6374814 h 6858000"/>
                <a:gd name="connsiteX10" fmla="*/ 2502754 w 2536434"/>
                <a:gd name="connsiteY10" fmla="*/ 3621656 h 6858000"/>
                <a:gd name="connsiteX11" fmla="*/ 901855 w 2536434"/>
                <a:gd name="connsiteY11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36434" h="6858000">
                  <a:moveTo>
                    <a:pt x="879731" y="0"/>
                  </a:moveTo>
                  <a:lnTo>
                    <a:pt x="913411" y="0"/>
                  </a:lnTo>
                  <a:lnTo>
                    <a:pt x="935535" y="14997"/>
                  </a:lnTo>
                  <a:cubicBezTo>
                    <a:pt x="1962698" y="754641"/>
                    <a:pt x="2536434" y="2093192"/>
                    <a:pt x="2536434" y="3621656"/>
                  </a:cubicBezTo>
                  <a:cubicBezTo>
                    <a:pt x="2536434" y="4969131"/>
                    <a:pt x="1607709" y="5602839"/>
                    <a:pt x="662084" y="6374814"/>
                  </a:cubicBezTo>
                  <a:cubicBezTo>
                    <a:pt x="489881" y="6515397"/>
                    <a:pt x="319254" y="6653108"/>
                    <a:pt x="145436" y="6780599"/>
                  </a:cubicBezTo>
                  <a:lnTo>
                    <a:pt x="33680" y="6858000"/>
                  </a:lnTo>
                  <a:lnTo>
                    <a:pt x="0" y="6858000"/>
                  </a:lnTo>
                  <a:lnTo>
                    <a:pt x="111756" y="6780599"/>
                  </a:lnTo>
                  <a:cubicBezTo>
                    <a:pt x="285574" y="6653108"/>
                    <a:pt x="456201" y="6515397"/>
                    <a:pt x="628404" y="6374814"/>
                  </a:cubicBezTo>
                  <a:cubicBezTo>
                    <a:pt x="1574029" y="5602839"/>
                    <a:pt x="2502754" y="4969131"/>
                    <a:pt x="2502754" y="3621656"/>
                  </a:cubicBezTo>
                  <a:cubicBezTo>
                    <a:pt x="2502754" y="2093192"/>
                    <a:pt x="1929018" y="754641"/>
                    <a:pt x="901855" y="1499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64BCBB3B-1372-184E-E301-8ACBA5641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53086" y="0"/>
              <a:ext cx="2261351" cy="6858000"/>
            </a:xfrm>
            <a:custGeom>
              <a:avLst/>
              <a:gdLst>
                <a:gd name="connsiteX0" fmla="*/ 879731 w 2521425"/>
                <a:gd name="connsiteY0" fmla="*/ 0 h 6858000"/>
                <a:gd name="connsiteX1" fmla="*/ 898402 w 2521425"/>
                <a:gd name="connsiteY1" fmla="*/ 0 h 6858000"/>
                <a:gd name="connsiteX2" fmla="*/ 920526 w 2521425"/>
                <a:gd name="connsiteY2" fmla="*/ 14997 h 6858000"/>
                <a:gd name="connsiteX3" fmla="*/ 2521425 w 2521425"/>
                <a:gd name="connsiteY3" fmla="*/ 3621656 h 6858000"/>
                <a:gd name="connsiteX4" fmla="*/ 647075 w 2521425"/>
                <a:gd name="connsiteY4" fmla="*/ 6374814 h 6858000"/>
                <a:gd name="connsiteX5" fmla="*/ 130427 w 2521425"/>
                <a:gd name="connsiteY5" fmla="*/ 6780599 h 6858000"/>
                <a:gd name="connsiteX6" fmla="*/ 18671 w 2521425"/>
                <a:gd name="connsiteY6" fmla="*/ 6858000 h 6858000"/>
                <a:gd name="connsiteX7" fmla="*/ 0 w 2521425"/>
                <a:gd name="connsiteY7" fmla="*/ 6858000 h 6858000"/>
                <a:gd name="connsiteX8" fmla="*/ 111756 w 2521425"/>
                <a:gd name="connsiteY8" fmla="*/ 6780599 h 6858000"/>
                <a:gd name="connsiteX9" fmla="*/ 628404 w 2521425"/>
                <a:gd name="connsiteY9" fmla="*/ 6374814 h 6858000"/>
                <a:gd name="connsiteX10" fmla="*/ 2502754 w 2521425"/>
                <a:gd name="connsiteY10" fmla="*/ 3621656 h 6858000"/>
                <a:gd name="connsiteX11" fmla="*/ 901855 w 2521425"/>
                <a:gd name="connsiteY11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1425" h="6858000">
                  <a:moveTo>
                    <a:pt x="879731" y="0"/>
                  </a:moveTo>
                  <a:lnTo>
                    <a:pt x="898402" y="0"/>
                  </a:lnTo>
                  <a:lnTo>
                    <a:pt x="920526" y="14997"/>
                  </a:lnTo>
                  <a:cubicBezTo>
                    <a:pt x="1947689" y="754641"/>
                    <a:pt x="2521425" y="2093192"/>
                    <a:pt x="2521425" y="3621656"/>
                  </a:cubicBezTo>
                  <a:cubicBezTo>
                    <a:pt x="2521425" y="4969131"/>
                    <a:pt x="1592700" y="5602839"/>
                    <a:pt x="647075" y="6374814"/>
                  </a:cubicBezTo>
                  <a:cubicBezTo>
                    <a:pt x="474872" y="6515397"/>
                    <a:pt x="304245" y="6653108"/>
                    <a:pt x="130427" y="6780599"/>
                  </a:cubicBezTo>
                  <a:lnTo>
                    <a:pt x="18671" y="6858000"/>
                  </a:lnTo>
                  <a:lnTo>
                    <a:pt x="0" y="6858000"/>
                  </a:lnTo>
                  <a:lnTo>
                    <a:pt x="111756" y="6780599"/>
                  </a:lnTo>
                  <a:cubicBezTo>
                    <a:pt x="285574" y="6653108"/>
                    <a:pt x="456201" y="6515397"/>
                    <a:pt x="628404" y="6374814"/>
                  </a:cubicBezTo>
                  <a:cubicBezTo>
                    <a:pt x="1574029" y="5602839"/>
                    <a:pt x="2502754" y="4969131"/>
                    <a:pt x="2502754" y="3621656"/>
                  </a:cubicBezTo>
                  <a:cubicBezTo>
                    <a:pt x="2502754" y="2093192"/>
                    <a:pt x="1929018" y="754641"/>
                    <a:pt x="901855" y="14997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1E1A780-658E-0DB5-2956-A5E2649D17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257" y="-310658"/>
            <a:ext cx="10886792" cy="1408550"/>
          </a:xfrm>
        </p:spPr>
        <p:txBody>
          <a:bodyPr anchor="b">
            <a:normAutofit/>
          </a:bodyPr>
          <a:lstStyle/>
          <a:p>
            <a:r>
              <a:rPr lang="ru-RU" sz="4000">
                <a:latin typeface="Cambria Math" panose="02040503050406030204" pitchFamily="18" charset="0"/>
                <a:ea typeface="Cambria Math" panose="02040503050406030204" pitchFamily="18" charset="0"/>
              </a:rPr>
              <a:t>Функции</a:t>
            </a:r>
          </a:p>
        </p:txBody>
      </p:sp>
      <p:sp>
        <p:nvSpPr>
          <p:cNvPr id="4" name="Объект 2">
            <a:extLst>
              <a:ext uri="{FF2B5EF4-FFF2-40B4-BE49-F238E27FC236}">
                <a16:creationId xmlns:a16="http://schemas.microsoft.com/office/drawing/2014/main" id="{0E2E41DE-69A8-AAE9-5CA2-4F835E7095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1609" y="787234"/>
            <a:ext cx="9281126" cy="631962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br>
              <a:rPr lang="en" sz="2400" spc="0" dirty="0">
                <a:solidFill>
                  <a:srgbClr val="3C3C43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</a:br>
            <a:endParaRPr lang="ru-RU" sz="2400" spc="0" dirty="0">
              <a:solidFill>
                <a:srgbClr val="3C3C43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5" name="вставленный-фильм.png" descr="вставленный-фильм.png">
            <a:extLst>
              <a:ext uri="{FF2B5EF4-FFF2-40B4-BE49-F238E27FC236}">
                <a16:creationId xmlns:a16="http://schemas.microsoft.com/office/drawing/2014/main" id="{1F5E67D4-9C13-B4FA-4201-DD2A3B7580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538" y="4797168"/>
            <a:ext cx="3911601" cy="1092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7" name="вставленный-фильм.png" descr="вставленный-фильм.png">
            <a:extLst>
              <a:ext uri="{FF2B5EF4-FFF2-40B4-BE49-F238E27FC236}">
                <a16:creationId xmlns:a16="http://schemas.microsoft.com/office/drawing/2014/main" id="{52C8C345-4FF7-8F9E-1779-21A7107033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953" y="1084041"/>
            <a:ext cx="3086101" cy="812801"/>
          </a:xfrm>
          <a:prstGeom prst="rect">
            <a:avLst/>
          </a:prstGeom>
          <a:ln w="12700">
            <a:miter lim="400000"/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25E2D2C-F2BE-5CEF-7518-BBA7D388F6E3}"/>
              </a:ext>
            </a:extLst>
          </p:cNvPr>
          <p:cNvSpPr txBox="1"/>
          <p:nvPr/>
        </p:nvSpPr>
        <p:spPr>
          <a:xfrm>
            <a:off x="237954" y="1084041"/>
            <a:ext cx="9484781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57200">
              <a:lnSpc>
                <a:spcPct val="100000"/>
              </a:lnSpc>
              <a:spcBef>
                <a:spcPct val="0"/>
              </a:spcBef>
              <a:defRPr sz="2400" spc="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endParaRPr lang="ru-RU" b="1" dirty="0"/>
          </a:p>
          <a:p>
            <a:pPr defTabSz="457200">
              <a:lnSpc>
                <a:spcPct val="100000"/>
              </a:lnSpc>
              <a:spcBef>
                <a:spcPct val="0"/>
              </a:spcBef>
              <a:defRPr sz="2400" spc="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endParaRPr lang="ru-RU" b="1" dirty="0"/>
          </a:p>
          <a:p>
            <a:pPr defTabSz="457200">
              <a:lnSpc>
                <a:spcPct val="100000"/>
              </a:lnSpc>
              <a:spcBef>
                <a:spcPct val="0"/>
              </a:spcBef>
              <a:defRPr sz="2400" spc="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lang="ru-RU" b="1" dirty="0"/>
              <a:t>Входные данные:</a:t>
            </a:r>
            <a:r>
              <a:rPr lang="ru-RU" dirty="0"/>
              <a:t> Передача происходит по значению (через копирование) или по ссылке (для больших структур данных, таких как </a:t>
            </a:r>
            <a:r>
              <a:rPr lang="en-US" dirty="0"/>
              <a:t>map</a:t>
            </a:r>
            <a:r>
              <a:rPr lang="ru-RU" dirty="0"/>
              <a:t>).</a:t>
            </a:r>
          </a:p>
          <a:p>
            <a:pPr defTabSz="457200">
              <a:lnSpc>
                <a:spcPct val="100000"/>
              </a:lnSpc>
              <a:spcBef>
                <a:spcPct val="0"/>
              </a:spcBef>
              <a:defRPr sz="2400" spc="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lang="ru-RU" b="1" dirty="0"/>
              <a:t>Выходные данные:</a:t>
            </a:r>
            <a:r>
              <a:rPr lang="ru-RU" dirty="0"/>
              <a:t> Функции всегда возвращают последнее выражение. </a:t>
            </a:r>
          </a:p>
          <a:p>
            <a:pPr defTabSz="457200">
              <a:lnSpc>
                <a:spcPct val="100000"/>
              </a:lnSpc>
              <a:spcBef>
                <a:spcPct val="0"/>
              </a:spcBef>
              <a:defRPr sz="2400" spc="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lang="ru-RU" b="1" dirty="0"/>
              <a:t>Рекурсия</a:t>
            </a:r>
            <a:r>
              <a:rPr lang="ru-RU" dirty="0"/>
              <a:t>: Функции в </a:t>
            </a:r>
            <a:r>
              <a:rPr lang="en" dirty="0"/>
              <a:t>Elixir </a:t>
            </a:r>
            <a:r>
              <a:rPr lang="ru-RU" dirty="0"/>
              <a:t>могут быть рекурсивными, что заменяет циклы.</a:t>
            </a:r>
          </a:p>
        </p:txBody>
      </p:sp>
      <p:pic>
        <p:nvPicPr>
          <p:cNvPr id="5122" name="Picture 2" descr="Elixir Collector4">
            <a:extLst>
              <a:ext uri="{FF2B5EF4-FFF2-40B4-BE49-F238E27FC236}">
                <a16:creationId xmlns:a16="http://schemas.microsoft.com/office/drawing/2014/main" id="{A05E59D4-74AD-E3B9-9D32-9369D1275C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8360" y="4797168"/>
            <a:ext cx="1674185" cy="2193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7461260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7B0AE9-2D1A-7C65-ADAB-7D1C51C3D0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D016D86-890F-36A9-534C-D003447B8C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3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584FBB5-CEF0-C822-9481-537B5CEF8C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0"/>
            <a:ext cx="10853745" cy="6858000"/>
            <a:chOff x="-1" y="0"/>
            <a:chExt cx="10934058" cy="68580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329A5A0-CDC5-7BC3-DBD8-3CF54AE28F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" y="0"/>
              <a:ext cx="10515600" cy="6858000"/>
            </a:xfrm>
            <a:custGeom>
              <a:avLst/>
              <a:gdLst>
                <a:gd name="connsiteX0" fmla="*/ 0 w 10515600"/>
                <a:gd name="connsiteY0" fmla="*/ 0 h 6858000"/>
                <a:gd name="connsiteX1" fmla="*/ 3039549 w 10515600"/>
                <a:gd name="connsiteY1" fmla="*/ 0 h 6858000"/>
                <a:gd name="connsiteX2" fmla="*/ 3387573 w 10515600"/>
                <a:gd name="connsiteY2" fmla="*/ 0 h 6858000"/>
                <a:gd name="connsiteX3" fmla="*/ 3678072 w 10515600"/>
                <a:gd name="connsiteY3" fmla="*/ 0 h 6858000"/>
                <a:gd name="connsiteX4" fmla="*/ 3721524 w 10515600"/>
                <a:gd name="connsiteY4" fmla="*/ 0 h 6858000"/>
                <a:gd name="connsiteX5" fmla="*/ 4595394 w 10515600"/>
                <a:gd name="connsiteY5" fmla="*/ 0 h 6858000"/>
                <a:gd name="connsiteX6" fmla="*/ 4607603 w 10515600"/>
                <a:gd name="connsiteY6" fmla="*/ 0 h 6858000"/>
                <a:gd name="connsiteX7" fmla="*/ 4733044 w 10515600"/>
                <a:gd name="connsiteY7" fmla="*/ 0 h 6858000"/>
                <a:gd name="connsiteX8" fmla="*/ 6226185 w 10515600"/>
                <a:gd name="connsiteY8" fmla="*/ 0 h 6858000"/>
                <a:gd name="connsiteX9" fmla="*/ 8892577 w 10515600"/>
                <a:gd name="connsiteY9" fmla="*/ 0 h 6858000"/>
                <a:gd name="connsiteX10" fmla="*/ 8914701 w 10515600"/>
                <a:gd name="connsiteY10" fmla="*/ 14997 h 6858000"/>
                <a:gd name="connsiteX11" fmla="*/ 10515600 w 10515600"/>
                <a:gd name="connsiteY11" fmla="*/ 3621656 h 6858000"/>
                <a:gd name="connsiteX12" fmla="*/ 8641250 w 10515600"/>
                <a:gd name="connsiteY12" fmla="*/ 6374814 h 6858000"/>
                <a:gd name="connsiteX13" fmla="*/ 8124602 w 10515600"/>
                <a:gd name="connsiteY13" fmla="*/ 6780599 h 6858000"/>
                <a:gd name="connsiteX14" fmla="*/ 8012846 w 10515600"/>
                <a:gd name="connsiteY14" fmla="*/ 6858000 h 6858000"/>
                <a:gd name="connsiteX15" fmla="*/ 6226185 w 10515600"/>
                <a:gd name="connsiteY15" fmla="*/ 6858000 h 6858000"/>
                <a:gd name="connsiteX16" fmla="*/ 4607603 w 10515600"/>
                <a:gd name="connsiteY16" fmla="*/ 6858000 h 6858000"/>
                <a:gd name="connsiteX17" fmla="*/ 4595394 w 10515600"/>
                <a:gd name="connsiteY17" fmla="*/ 6858000 h 6858000"/>
                <a:gd name="connsiteX18" fmla="*/ 4424650 w 10515600"/>
                <a:gd name="connsiteY18" fmla="*/ 6858000 h 6858000"/>
                <a:gd name="connsiteX19" fmla="*/ 3721524 w 10515600"/>
                <a:gd name="connsiteY19" fmla="*/ 6858000 h 6858000"/>
                <a:gd name="connsiteX20" fmla="*/ 3678072 w 10515600"/>
                <a:gd name="connsiteY20" fmla="*/ 6858000 h 6858000"/>
                <a:gd name="connsiteX21" fmla="*/ 3387573 w 10515600"/>
                <a:gd name="connsiteY21" fmla="*/ 6858000 h 6858000"/>
                <a:gd name="connsiteX22" fmla="*/ 3039549 w 10515600"/>
                <a:gd name="connsiteY22" fmla="*/ 6858000 h 6858000"/>
                <a:gd name="connsiteX23" fmla="*/ 0 w 10515600"/>
                <a:gd name="connsiteY2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0515600" h="6858000">
                  <a:moveTo>
                    <a:pt x="0" y="0"/>
                  </a:moveTo>
                  <a:lnTo>
                    <a:pt x="3039549" y="0"/>
                  </a:lnTo>
                  <a:lnTo>
                    <a:pt x="3387573" y="0"/>
                  </a:lnTo>
                  <a:lnTo>
                    <a:pt x="3678072" y="0"/>
                  </a:lnTo>
                  <a:lnTo>
                    <a:pt x="3721524" y="0"/>
                  </a:lnTo>
                  <a:lnTo>
                    <a:pt x="4595394" y="0"/>
                  </a:lnTo>
                  <a:lnTo>
                    <a:pt x="4607603" y="0"/>
                  </a:lnTo>
                  <a:lnTo>
                    <a:pt x="4733044" y="0"/>
                  </a:lnTo>
                  <a:lnTo>
                    <a:pt x="6226185" y="0"/>
                  </a:lnTo>
                  <a:lnTo>
                    <a:pt x="8892577" y="0"/>
                  </a:lnTo>
                  <a:lnTo>
                    <a:pt x="8914701" y="14997"/>
                  </a:lnTo>
                  <a:cubicBezTo>
                    <a:pt x="9941864" y="754641"/>
                    <a:pt x="10515600" y="2093192"/>
                    <a:pt x="10515600" y="3621656"/>
                  </a:cubicBezTo>
                  <a:cubicBezTo>
                    <a:pt x="10515600" y="4969131"/>
                    <a:pt x="9586875" y="5602839"/>
                    <a:pt x="8641250" y="6374814"/>
                  </a:cubicBezTo>
                  <a:cubicBezTo>
                    <a:pt x="8469047" y="6515397"/>
                    <a:pt x="8298420" y="6653108"/>
                    <a:pt x="8124602" y="6780599"/>
                  </a:cubicBezTo>
                  <a:lnTo>
                    <a:pt x="8012846" y="6858000"/>
                  </a:lnTo>
                  <a:lnTo>
                    <a:pt x="6226185" y="6858000"/>
                  </a:lnTo>
                  <a:lnTo>
                    <a:pt x="4607603" y="6858000"/>
                  </a:lnTo>
                  <a:lnTo>
                    <a:pt x="4595394" y="6858000"/>
                  </a:lnTo>
                  <a:lnTo>
                    <a:pt x="4424650" y="6858000"/>
                  </a:lnTo>
                  <a:lnTo>
                    <a:pt x="3721524" y="6858000"/>
                  </a:lnTo>
                  <a:lnTo>
                    <a:pt x="3678072" y="6858000"/>
                  </a:lnTo>
                  <a:lnTo>
                    <a:pt x="3387573" y="6858000"/>
                  </a:lnTo>
                  <a:lnTo>
                    <a:pt x="3039549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0F3200E-28B8-1362-C5B2-34983CDAFE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404334" y="0"/>
              <a:ext cx="2529723" cy="6858000"/>
            </a:xfrm>
            <a:custGeom>
              <a:avLst/>
              <a:gdLst>
                <a:gd name="connsiteX0" fmla="*/ 1258269 w 2529723"/>
                <a:gd name="connsiteY0" fmla="*/ 0 h 6858000"/>
                <a:gd name="connsiteX1" fmla="*/ 1275627 w 2529723"/>
                <a:gd name="connsiteY1" fmla="*/ 0 h 6858000"/>
                <a:gd name="connsiteX2" fmla="*/ 1302560 w 2529723"/>
                <a:gd name="connsiteY2" fmla="*/ 24338 h 6858000"/>
                <a:gd name="connsiteX3" fmla="*/ 2522825 w 2529723"/>
                <a:gd name="connsiteY3" fmla="*/ 3678515 h 6858000"/>
                <a:gd name="connsiteX4" fmla="*/ 557500 w 2529723"/>
                <a:gd name="connsiteY4" fmla="*/ 6451411 h 6858000"/>
                <a:gd name="connsiteX5" fmla="*/ 32482 w 2529723"/>
                <a:gd name="connsiteY5" fmla="*/ 6849373 h 6858000"/>
                <a:gd name="connsiteX6" fmla="*/ 19531 w 2529723"/>
                <a:gd name="connsiteY6" fmla="*/ 6858000 h 6858000"/>
                <a:gd name="connsiteX7" fmla="*/ 0 w 2529723"/>
                <a:gd name="connsiteY7" fmla="*/ 6858000 h 6858000"/>
                <a:gd name="connsiteX8" fmla="*/ 14202 w 2529723"/>
                <a:gd name="connsiteY8" fmla="*/ 6848540 h 6858000"/>
                <a:gd name="connsiteX9" fmla="*/ 539221 w 2529723"/>
                <a:gd name="connsiteY9" fmla="*/ 6450578 h 6858000"/>
                <a:gd name="connsiteX10" fmla="*/ 2504546 w 2529723"/>
                <a:gd name="connsiteY10" fmla="*/ 3677682 h 6858000"/>
                <a:gd name="connsiteX11" fmla="*/ 1284280 w 2529723"/>
                <a:gd name="connsiteY11" fmla="*/ 235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9723" h="6858000">
                  <a:moveTo>
                    <a:pt x="1258269" y="0"/>
                  </a:moveTo>
                  <a:lnTo>
                    <a:pt x="1275627" y="0"/>
                  </a:lnTo>
                  <a:lnTo>
                    <a:pt x="1302560" y="24338"/>
                  </a:lnTo>
                  <a:cubicBezTo>
                    <a:pt x="2156831" y="855667"/>
                    <a:pt x="2590622" y="2191755"/>
                    <a:pt x="2522825" y="3678515"/>
                  </a:cubicBezTo>
                  <a:cubicBezTo>
                    <a:pt x="2459072" y="5076606"/>
                    <a:pt x="1519830" y="5692656"/>
                    <a:pt x="557500" y="6451411"/>
                  </a:cubicBezTo>
                  <a:cubicBezTo>
                    <a:pt x="382255" y="6589587"/>
                    <a:pt x="208689" y="6724853"/>
                    <a:pt x="32482" y="6849373"/>
                  </a:cubicBezTo>
                  <a:lnTo>
                    <a:pt x="19531" y="6858000"/>
                  </a:lnTo>
                  <a:lnTo>
                    <a:pt x="0" y="6858000"/>
                  </a:lnTo>
                  <a:lnTo>
                    <a:pt x="14202" y="6848540"/>
                  </a:lnTo>
                  <a:cubicBezTo>
                    <a:pt x="190409" y="6724020"/>
                    <a:pt x="363976" y="6588754"/>
                    <a:pt x="539221" y="6450578"/>
                  </a:cubicBezTo>
                  <a:cubicBezTo>
                    <a:pt x="1501550" y="5691822"/>
                    <a:pt x="2440792" y="5075773"/>
                    <a:pt x="2504546" y="3677682"/>
                  </a:cubicBezTo>
                  <a:cubicBezTo>
                    <a:pt x="2572343" y="2190921"/>
                    <a:pt x="2138551" y="854834"/>
                    <a:pt x="1284280" y="2350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F48E0BC5-D216-C54A-48BE-D6E036B6E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84327" y="0"/>
              <a:ext cx="2536434" cy="6858000"/>
            </a:xfrm>
            <a:custGeom>
              <a:avLst/>
              <a:gdLst>
                <a:gd name="connsiteX0" fmla="*/ 879731 w 2536434"/>
                <a:gd name="connsiteY0" fmla="*/ 0 h 6858000"/>
                <a:gd name="connsiteX1" fmla="*/ 913411 w 2536434"/>
                <a:gd name="connsiteY1" fmla="*/ 0 h 6858000"/>
                <a:gd name="connsiteX2" fmla="*/ 935535 w 2536434"/>
                <a:gd name="connsiteY2" fmla="*/ 14997 h 6858000"/>
                <a:gd name="connsiteX3" fmla="*/ 2536434 w 2536434"/>
                <a:gd name="connsiteY3" fmla="*/ 3621656 h 6858000"/>
                <a:gd name="connsiteX4" fmla="*/ 662084 w 2536434"/>
                <a:gd name="connsiteY4" fmla="*/ 6374814 h 6858000"/>
                <a:gd name="connsiteX5" fmla="*/ 145436 w 2536434"/>
                <a:gd name="connsiteY5" fmla="*/ 6780599 h 6858000"/>
                <a:gd name="connsiteX6" fmla="*/ 33680 w 2536434"/>
                <a:gd name="connsiteY6" fmla="*/ 6858000 h 6858000"/>
                <a:gd name="connsiteX7" fmla="*/ 0 w 2536434"/>
                <a:gd name="connsiteY7" fmla="*/ 6858000 h 6858000"/>
                <a:gd name="connsiteX8" fmla="*/ 111756 w 2536434"/>
                <a:gd name="connsiteY8" fmla="*/ 6780599 h 6858000"/>
                <a:gd name="connsiteX9" fmla="*/ 628404 w 2536434"/>
                <a:gd name="connsiteY9" fmla="*/ 6374814 h 6858000"/>
                <a:gd name="connsiteX10" fmla="*/ 2502754 w 2536434"/>
                <a:gd name="connsiteY10" fmla="*/ 3621656 h 6858000"/>
                <a:gd name="connsiteX11" fmla="*/ 901855 w 2536434"/>
                <a:gd name="connsiteY11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36434" h="6858000">
                  <a:moveTo>
                    <a:pt x="879731" y="0"/>
                  </a:moveTo>
                  <a:lnTo>
                    <a:pt x="913411" y="0"/>
                  </a:lnTo>
                  <a:lnTo>
                    <a:pt x="935535" y="14997"/>
                  </a:lnTo>
                  <a:cubicBezTo>
                    <a:pt x="1962698" y="754641"/>
                    <a:pt x="2536434" y="2093192"/>
                    <a:pt x="2536434" y="3621656"/>
                  </a:cubicBezTo>
                  <a:cubicBezTo>
                    <a:pt x="2536434" y="4969131"/>
                    <a:pt x="1607709" y="5602839"/>
                    <a:pt x="662084" y="6374814"/>
                  </a:cubicBezTo>
                  <a:cubicBezTo>
                    <a:pt x="489881" y="6515397"/>
                    <a:pt x="319254" y="6653108"/>
                    <a:pt x="145436" y="6780599"/>
                  </a:cubicBezTo>
                  <a:lnTo>
                    <a:pt x="33680" y="6858000"/>
                  </a:lnTo>
                  <a:lnTo>
                    <a:pt x="0" y="6858000"/>
                  </a:lnTo>
                  <a:lnTo>
                    <a:pt x="111756" y="6780599"/>
                  </a:lnTo>
                  <a:cubicBezTo>
                    <a:pt x="285574" y="6653108"/>
                    <a:pt x="456201" y="6515397"/>
                    <a:pt x="628404" y="6374814"/>
                  </a:cubicBezTo>
                  <a:cubicBezTo>
                    <a:pt x="1574029" y="5602839"/>
                    <a:pt x="2502754" y="4969131"/>
                    <a:pt x="2502754" y="3621656"/>
                  </a:cubicBezTo>
                  <a:cubicBezTo>
                    <a:pt x="2502754" y="2093192"/>
                    <a:pt x="1929018" y="754641"/>
                    <a:pt x="901855" y="1499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14771A7-9480-7629-26AB-F55DC3E459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53086" y="0"/>
              <a:ext cx="2261351" cy="6858000"/>
            </a:xfrm>
            <a:custGeom>
              <a:avLst/>
              <a:gdLst>
                <a:gd name="connsiteX0" fmla="*/ 879731 w 2521425"/>
                <a:gd name="connsiteY0" fmla="*/ 0 h 6858000"/>
                <a:gd name="connsiteX1" fmla="*/ 898402 w 2521425"/>
                <a:gd name="connsiteY1" fmla="*/ 0 h 6858000"/>
                <a:gd name="connsiteX2" fmla="*/ 920526 w 2521425"/>
                <a:gd name="connsiteY2" fmla="*/ 14997 h 6858000"/>
                <a:gd name="connsiteX3" fmla="*/ 2521425 w 2521425"/>
                <a:gd name="connsiteY3" fmla="*/ 3621656 h 6858000"/>
                <a:gd name="connsiteX4" fmla="*/ 647075 w 2521425"/>
                <a:gd name="connsiteY4" fmla="*/ 6374814 h 6858000"/>
                <a:gd name="connsiteX5" fmla="*/ 130427 w 2521425"/>
                <a:gd name="connsiteY5" fmla="*/ 6780599 h 6858000"/>
                <a:gd name="connsiteX6" fmla="*/ 18671 w 2521425"/>
                <a:gd name="connsiteY6" fmla="*/ 6858000 h 6858000"/>
                <a:gd name="connsiteX7" fmla="*/ 0 w 2521425"/>
                <a:gd name="connsiteY7" fmla="*/ 6858000 h 6858000"/>
                <a:gd name="connsiteX8" fmla="*/ 111756 w 2521425"/>
                <a:gd name="connsiteY8" fmla="*/ 6780599 h 6858000"/>
                <a:gd name="connsiteX9" fmla="*/ 628404 w 2521425"/>
                <a:gd name="connsiteY9" fmla="*/ 6374814 h 6858000"/>
                <a:gd name="connsiteX10" fmla="*/ 2502754 w 2521425"/>
                <a:gd name="connsiteY10" fmla="*/ 3621656 h 6858000"/>
                <a:gd name="connsiteX11" fmla="*/ 901855 w 2521425"/>
                <a:gd name="connsiteY11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1425" h="6858000">
                  <a:moveTo>
                    <a:pt x="879731" y="0"/>
                  </a:moveTo>
                  <a:lnTo>
                    <a:pt x="898402" y="0"/>
                  </a:lnTo>
                  <a:lnTo>
                    <a:pt x="920526" y="14997"/>
                  </a:lnTo>
                  <a:cubicBezTo>
                    <a:pt x="1947689" y="754641"/>
                    <a:pt x="2521425" y="2093192"/>
                    <a:pt x="2521425" y="3621656"/>
                  </a:cubicBezTo>
                  <a:cubicBezTo>
                    <a:pt x="2521425" y="4969131"/>
                    <a:pt x="1592700" y="5602839"/>
                    <a:pt x="647075" y="6374814"/>
                  </a:cubicBezTo>
                  <a:cubicBezTo>
                    <a:pt x="474872" y="6515397"/>
                    <a:pt x="304245" y="6653108"/>
                    <a:pt x="130427" y="6780599"/>
                  </a:cubicBezTo>
                  <a:lnTo>
                    <a:pt x="18671" y="6858000"/>
                  </a:lnTo>
                  <a:lnTo>
                    <a:pt x="0" y="6858000"/>
                  </a:lnTo>
                  <a:lnTo>
                    <a:pt x="111756" y="6780599"/>
                  </a:lnTo>
                  <a:cubicBezTo>
                    <a:pt x="285574" y="6653108"/>
                    <a:pt x="456201" y="6515397"/>
                    <a:pt x="628404" y="6374814"/>
                  </a:cubicBezTo>
                  <a:cubicBezTo>
                    <a:pt x="1574029" y="5602839"/>
                    <a:pt x="2502754" y="4969131"/>
                    <a:pt x="2502754" y="3621656"/>
                  </a:cubicBezTo>
                  <a:cubicBezTo>
                    <a:pt x="2502754" y="2093192"/>
                    <a:pt x="1929018" y="754641"/>
                    <a:pt x="901855" y="14997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578D694-A6C3-7B5C-BA8B-66EC338EE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257" y="-310658"/>
            <a:ext cx="10886792" cy="1408550"/>
          </a:xfrm>
        </p:spPr>
        <p:txBody>
          <a:bodyPr anchor="b">
            <a:normAutofit/>
          </a:bodyPr>
          <a:lstStyle/>
          <a:p>
            <a:r>
              <a:rPr lang="ru-RU" sz="4000" dirty="0">
                <a:latin typeface="Cambria Math" panose="02040503050406030204" pitchFamily="18" charset="0"/>
                <a:ea typeface="Cambria Math" panose="02040503050406030204" pitchFamily="18" charset="0"/>
              </a:rPr>
              <a:t>Конструкции потока управления</a:t>
            </a:r>
          </a:p>
        </p:txBody>
      </p:sp>
      <p:sp>
        <p:nvSpPr>
          <p:cNvPr id="4" name="Объект 2">
            <a:extLst>
              <a:ext uri="{FF2B5EF4-FFF2-40B4-BE49-F238E27FC236}">
                <a16:creationId xmlns:a16="http://schemas.microsoft.com/office/drawing/2014/main" id="{43A9E345-01E3-A6A2-43B8-F314C8A5FA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1609" y="787234"/>
            <a:ext cx="9281126" cy="631962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br>
              <a:rPr lang="en" sz="2400" spc="0">
                <a:solidFill>
                  <a:srgbClr val="3C3C43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</a:br>
            <a:endParaRPr lang="ru-RU" sz="2400" spc="0">
              <a:solidFill>
                <a:srgbClr val="3C3C43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3" name="вставленный-фильм.png" descr="вставленный-фильм.png">
            <a:extLst>
              <a:ext uri="{FF2B5EF4-FFF2-40B4-BE49-F238E27FC236}">
                <a16:creationId xmlns:a16="http://schemas.microsoft.com/office/drawing/2014/main" id="{7687DD7C-8EC9-B24E-4A42-FE5319F4D4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609" y="1833947"/>
            <a:ext cx="3369111" cy="3234883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вставленный-фильм.png" descr="вставленный-фильм.png">
            <a:extLst>
              <a:ext uri="{FF2B5EF4-FFF2-40B4-BE49-F238E27FC236}">
                <a16:creationId xmlns:a16="http://schemas.microsoft.com/office/drawing/2014/main" id="{7446BA26-F9CC-8E0D-E34A-3589B7AD07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609" y="6340134"/>
            <a:ext cx="4978401" cy="292101"/>
          </a:xfrm>
          <a:prstGeom prst="rect">
            <a:avLst/>
          </a:prstGeom>
          <a:ln w="12700">
            <a:miter lim="400000"/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A3B9BFC-33C7-1F1A-FD29-F160935BD759}"/>
              </a:ext>
            </a:extLst>
          </p:cNvPr>
          <p:cNvSpPr txBox="1"/>
          <p:nvPr/>
        </p:nvSpPr>
        <p:spPr>
          <a:xfrm>
            <a:off x="393065" y="1345215"/>
            <a:ext cx="6366932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57200">
              <a:lnSpc>
                <a:spcPct val="100000"/>
              </a:lnSpc>
              <a:spcBef>
                <a:spcPct val="0"/>
              </a:spcBef>
              <a:defRPr sz="2400" b="1" spc="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lang="ru-RU"/>
              <a:t>Условные конструкции:</a:t>
            </a:r>
          </a:p>
          <a:p>
            <a:pPr defTabSz="457200">
              <a:lnSpc>
                <a:spcPct val="100000"/>
              </a:lnSpc>
              <a:spcBef>
                <a:spcPct val="0"/>
              </a:spcBef>
              <a:defRPr sz="2400" b="1" spc="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endParaRPr lang="ru-RU"/>
          </a:p>
          <a:p>
            <a:pPr defTabSz="457200">
              <a:lnSpc>
                <a:spcPct val="100000"/>
              </a:lnSpc>
              <a:spcBef>
                <a:spcPct val="0"/>
              </a:spcBef>
              <a:defRPr sz="2400" b="1" spc="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endParaRPr lang="ru-RU"/>
          </a:p>
          <a:p>
            <a:pPr defTabSz="457200">
              <a:lnSpc>
                <a:spcPct val="100000"/>
              </a:lnSpc>
              <a:spcBef>
                <a:spcPct val="0"/>
              </a:spcBef>
              <a:defRPr sz="2400" b="1" spc="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endParaRPr lang="ru-RU"/>
          </a:p>
          <a:p>
            <a:pPr defTabSz="457200">
              <a:lnSpc>
                <a:spcPct val="100000"/>
              </a:lnSpc>
              <a:spcBef>
                <a:spcPct val="0"/>
              </a:spcBef>
              <a:defRPr sz="2400" b="1" spc="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endParaRPr lang="ru-RU"/>
          </a:p>
          <a:p>
            <a:pPr defTabSz="457200">
              <a:lnSpc>
                <a:spcPct val="100000"/>
              </a:lnSpc>
              <a:spcBef>
                <a:spcPct val="0"/>
              </a:spcBef>
              <a:defRPr sz="2400" b="1" spc="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endParaRPr lang="ru-RU"/>
          </a:p>
          <a:p>
            <a:pPr defTabSz="457200">
              <a:lnSpc>
                <a:spcPct val="100000"/>
              </a:lnSpc>
              <a:spcBef>
                <a:spcPct val="0"/>
              </a:spcBef>
              <a:defRPr sz="2400" b="1" spc="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endParaRPr lang="ru-RU"/>
          </a:p>
          <a:p>
            <a:pPr defTabSz="457200">
              <a:lnSpc>
                <a:spcPct val="100000"/>
              </a:lnSpc>
              <a:spcBef>
                <a:spcPct val="0"/>
              </a:spcBef>
              <a:defRPr sz="2400" b="1" spc="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endParaRPr lang="ru-RU"/>
          </a:p>
          <a:p>
            <a:pPr defTabSz="457200">
              <a:lnSpc>
                <a:spcPct val="100000"/>
              </a:lnSpc>
              <a:spcBef>
                <a:spcPct val="0"/>
              </a:spcBef>
              <a:defRPr sz="2400" b="1" spc="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endParaRPr lang="ru-RU"/>
          </a:p>
          <a:p>
            <a:pPr defTabSz="457200">
              <a:lnSpc>
                <a:spcPct val="100000"/>
              </a:lnSpc>
              <a:spcBef>
                <a:spcPct val="0"/>
              </a:spcBef>
              <a:defRPr sz="2400" b="1" spc="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endParaRPr lang="ru-RU"/>
          </a:p>
          <a:p>
            <a:pPr defTabSz="457200">
              <a:lnSpc>
                <a:spcPct val="100000"/>
              </a:lnSpc>
              <a:spcBef>
                <a:spcPct val="0"/>
              </a:spcBef>
              <a:defRPr sz="2400" b="1" spc="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lang="ru-RU"/>
              <a:t>Циклы и итераторы: </a:t>
            </a:r>
          </a:p>
          <a:p>
            <a:pPr defTabSz="457200">
              <a:lnSpc>
                <a:spcPct val="100000"/>
              </a:lnSpc>
              <a:spcBef>
                <a:spcPct val="0"/>
              </a:spcBef>
              <a:defRPr sz="2400" b="1" spc="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lang="en" b="0"/>
              <a:t>Elixir </a:t>
            </a:r>
            <a:r>
              <a:rPr lang="ru-RU" b="0"/>
              <a:t>использует рекурсию для циклов и специальный модуль </a:t>
            </a:r>
            <a:r>
              <a:rPr lang="en" b="0"/>
              <a:t>Enum </a:t>
            </a:r>
            <a:r>
              <a:rPr lang="ru-RU" b="0"/>
              <a:t>для итерации.</a:t>
            </a:r>
          </a:p>
        </p:txBody>
      </p:sp>
      <p:pic>
        <p:nvPicPr>
          <p:cNvPr id="6146" name="Picture 2" descr="Elixir Collector5">
            <a:extLst>
              <a:ext uri="{FF2B5EF4-FFF2-40B4-BE49-F238E27FC236}">
                <a16:creationId xmlns:a16="http://schemas.microsoft.com/office/drawing/2014/main" id="{66CAC30B-7561-1C8C-DA18-4FB767F398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7858" y="4772686"/>
            <a:ext cx="1591843" cy="2085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3773205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51DDBF-C58B-3995-E3CB-3C63A46F3B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E8273D5-3ECF-3BAC-1052-BF4CFD7BC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3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3AAEF33-EF40-6276-AF56-161EA2C595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0"/>
            <a:ext cx="10853745" cy="6858000"/>
            <a:chOff x="-1" y="0"/>
            <a:chExt cx="10934058" cy="68580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A44A54C4-0645-6010-16E1-C9A631168E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" y="0"/>
              <a:ext cx="10515600" cy="6858000"/>
            </a:xfrm>
            <a:custGeom>
              <a:avLst/>
              <a:gdLst>
                <a:gd name="connsiteX0" fmla="*/ 0 w 10515600"/>
                <a:gd name="connsiteY0" fmla="*/ 0 h 6858000"/>
                <a:gd name="connsiteX1" fmla="*/ 3039549 w 10515600"/>
                <a:gd name="connsiteY1" fmla="*/ 0 h 6858000"/>
                <a:gd name="connsiteX2" fmla="*/ 3387573 w 10515600"/>
                <a:gd name="connsiteY2" fmla="*/ 0 h 6858000"/>
                <a:gd name="connsiteX3" fmla="*/ 3678072 w 10515600"/>
                <a:gd name="connsiteY3" fmla="*/ 0 h 6858000"/>
                <a:gd name="connsiteX4" fmla="*/ 3721524 w 10515600"/>
                <a:gd name="connsiteY4" fmla="*/ 0 h 6858000"/>
                <a:gd name="connsiteX5" fmla="*/ 4595394 w 10515600"/>
                <a:gd name="connsiteY5" fmla="*/ 0 h 6858000"/>
                <a:gd name="connsiteX6" fmla="*/ 4607603 w 10515600"/>
                <a:gd name="connsiteY6" fmla="*/ 0 h 6858000"/>
                <a:gd name="connsiteX7" fmla="*/ 4733044 w 10515600"/>
                <a:gd name="connsiteY7" fmla="*/ 0 h 6858000"/>
                <a:gd name="connsiteX8" fmla="*/ 6226185 w 10515600"/>
                <a:gd name="connsiteY8" fmla="*/ 0 h 6858000"/>
                <a:gd name="connsiteX9" fmla="*/ 8892577 w 10515600"/>
                <a:gd name="connsiteY9" fmla="*/ 0 h 6858000"/>
                <a:gd name="connsiteX10" fmla="*/ 8914701 w 10515600"/>
                <a:gd name="connsiteY10" fmla="*/ 14997 h 6858000"/>
                <a:gd name="connsiteX11" fmla="*/ 10515600 w 10515600"/>
                <a:gd name="connsiteY11" fmla="*/ 3621656 h 6858000"/>
                <a:gd name="connsiteX12" fmla="*/ 8641250 w 10515600"/>
                <a:gd name="connsiteY12" fmla="*/ 6374814 h 6858000"/>
                <a:gd name="connsiteX13" fmla="*/ 8124602 w 10515600"/>
                <a:gd name="connsiteY13" fmla="*/ 6780599 h 6858000"/>
                <a:gd name="connsiteX14" fmla="*/ 8012846 w 10515600"/>
                <a:gd name="connsiteY14" fmla="*/ 6858000 h 6858000"/>
                <a:gd name="connsiteX15" fmla="*/ 6226185 w 10515600"/>
                <a:gd name="connsiteY15" fmla="*/ 6858000 h 6858000"/>
                <a:gd name="connsiteX16" fmla="*/ 4607603 w 10515600"/>
                <a:gd name="connsiteY16" fmla="*/ 6858000 h 6858000"/>
                <a:gd name="connsiteX17" fmla="*/ 4595394 w 10515600"/>
                <a:gd name="connsiteY17" fmla="*/ 6858000 h 6858000"/>
                <a:gd name="connsiteX18" fmla="*/ 4424650 w 10515600"/>
                <a:gd name="connsiteY18" fmla="*/ 6858000 h 6858000"/>
                <a:gd name="connsiteX19" fmla="*/ 3721524 w 10515600"/>
                <a:gd name="connsiteY19" fmla="*/ 6858000 h 6858000"/>
                <a:gd name="connsiteX20" fmla="*/ 3678072 w 10515600"/>
                <a:gd name="connsiteY20" fmla="*/ 6858000 h 6858000"/>
                <a:gd name="connsiteX21" fmla="*/ 3387573 w 10515600"/>
                <a:gd name="connsiteY21" fmla="*/ 6858000 h 6858000"/>
                <a:gd name="connsiteX22" fmla="*/ 3039549 w 10515600"/>
                <a:gd name="connsiteY22" fmla="*/ 6858000 h 6858000"/>
                <a:gd name="connsiteX23" fmla="*/ 0 w 10515600"/>
                <a:gd name="connsiteY2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0515600" h="6858000">
                  <a:moveTo>
                    <a:pt x="0" y="0"/>
                  </a:moveTo>
                  <a:lnTo>
                    <a:pt x="3039549" y="0"/>
                  </a:lnTo>
                  <a:lnTo>
                    <a:pt x="3387573" y="0"/>
                  </a:lnTo>
                  <a:lnTo>
                    <a:pt x="3678072" y="0"/>
                  </a:lnTo>
                  <a:lnTo>
                    <a:pt x="3721524" y="0"/>
                  </a:lnTo>
                  <a:lnTo>
                    <a:pt x="4595394" y="0"/>
                  </a:lnTo>
                  <a:lnTo>
                    <a:pt x="4607603" y="0"/>
                  </a:lnTo>
                  <a:lnTo>
                    <a:pt x="4733044" y="0"/>
                  </a:lnTo>
                  <a:lnTo>
                    <a:pt x="6226185" y="0"/>
                  </a:lnTo>
                  <a:lnTo>
                    <a:pt x="8892577" y="0"/>
                  </a:lnTo>
                  <a:lnTo>
                    <a:pt x="8914701" y="14997"/>
                  </a:lnTo>
                  <a:cubicBezTo>
                    <a:pt x="9941864" y="754641"/>
                    <a:pt x="10515600" y="2093192"/>
                    <a:pt x="10515600" y="3621656"/>
                  </a:cubicBezTo>
                  <a:cubicBezTo>
                    <a:pt x="10515600" y="4969131"/>
                    <a:pt x="9586875" y="5602839"/>
                    <a:pt x="8641250" y="6374814"/>
                  </a:cubicBezTo>
                  <a:cubicBezTo>
                    <a:pt x="8469047" y="6515397"/>
                    <a:pt x="8298420" y="6653108"/>
                    <a:pt x="8124602" y="6780599"/>
                  </a:cubicBezTo>
                  <a:lnTo>
                    <a:pt x="8012846" y="6858000"/>
                  </a:lnTo>
                  <a:lnTo>
                    <a:pt x="6226185" y="6858000"/>
                  </a:lnTo>
                  <a:lnTo>
                    <a:pt x="4607603" y="6858000"/>
                  </a:lnTo>
                  <a:lnTo>
                    <a:pt x="4595394" y="6858000"/>
                  </a:lnTo>
                  <a:lnTo>
                    <a:pt x="4424650" y="6858000"/>
                  </a:lnTo>
                  <a:lnTo>
                    <a:pt x="3721524" y="6858000"/>
                  </a:lnTo>
                  <a:lnTo>
                    <a:pt x="3678072" y="6858000"/>
                  </a:lnTo>
                  <a:lnTo>
                    <a:pt x="3387573" y="6858000"/>
                  </a:lnTo>
                  <a:lnTo>
                    <a:pt x="3039549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B2E0A73B-C301-2094-B3FD-584DA36075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404334" y="0"/>
              <a:ext cx="2529723" cy="6858000"/>
            </a:xfrm>
            <a:custGeom>
              <a:avLst/>
              <a:gdLst>
                <a:gd name="connsiteX0" fmla="*/ 1258269 w 2529723"/>
                <a:gd name="connsiteY0" fmla="*/ 0 h 6858000"/>
                <a:gd name="connsiteX1" fmla="*/ 1275627 w 2529723"/>
                <a:gd name="connsiteY1" fmla="*/ 0 h 6858000"/>
                <a:gd name="connsiteX2" fmla="*/ 1302560 w 2529723"/>
                <a:gd name="connsiteY2" fmla="*/ 24338 h 6858000"/>
                <a:gd name="connsiteX3" fmla="*/ 2522825 w 2529723"/>
                <a:gd name="connsiteY3" fmla="*/ 3678515 h 6858000"/>
                <a:gd name="connsiteX4" fmla="*/ 557500 w 2529723"/>
                <a:gd name="connsiteY4" fmla="*/ 6451411 h 6858000"/>
                <a:gd name="connsiteX5" fmla="*/ 32482 w 2529723"/>
                <a:gd name="connsiteY5" fmla="*/ 6849373 h 6858000"/>
                <a:gd name="connsiteX6" fmla="*/ 19531 w 2529723"/>
                <a:gd name="connsiteY6" fmla="*/ 6858000 h 6858000"/>
                <a:gd name="connsiteX7" fmla="*/ 0 w 2529723"/>
                <a:gd name="connsiteY7" fmla="*/ 6858000 h 6858000"/>
                <a:gd name="connsiteX8" fmla="*/ 14202 w 2529723"/>
                <a:gd name="connsiteY8" fmla="*/ 6848540 h 6858000"/>
                <a:gd name="connsiteX9" fmla="*/ 539221 w 2529723"/>
                <a:gd name="connsiteY9" fmla="*/ 6450578 h 6858000"/>
                <a:gd name="connsiteX10" fmla="*/ 2504546 w 2529723"/>
                <a:gd name="connsiteY10" fmla="*/ 3677682 h 6858000"/>
                <a:gd name="connsiteX11" fmla="*/ 1284280 w 2529723"/>
                <a:gd name="connsiteY11" fmla="*/ 235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9723" h="6858000">
                  <a:moveTo>
                    <a:pt x="1258269" y="0"/>
                  </a:moveTo>
                  <a:lnTo>
                    <a:pt x="1275627" y="0"/>
                  </a:lnTo>
                  <a:lnTo>
                    <a:pt x="1302560" y="24338"/>
                  </a:lnTo>
                  <a:cubicBezTo>
                    <a:pt x="2156831" y="855667"/>
                    <a:pt x="2590622" y="2191755"/>
                    <a:pt x="2522825" y="3678515"/>
                  </a:cubicBezTo>
                  <a:cubicBezTo>
                    <a:pt x="2459072" y="5076606"/>
                    <a:pt x="1519830" y="5692656"/>
                    <a:pt x="557500" y="6451411"/>
                  </a:cubicBezTo>
                  <a:cubicBezTo>
                    <a:pt x="382255" y="6589587"/>
                    <a:pt x="208689" y="6724853"/>
                    <a:pt x="32482" y="6849373"/>
                  </a:cubicBezTo>
                  <a:lnTo>
                    <a:pt x="19531" y="6858000"/>
                  </a:lnTo>
                  <a:lnTo>
                    <a:pt x="0" y="6858000"/>
                  </a:lnTo>
                  <a:lnTo>
                    <a:pt x="14202" y="6848540"/>
                  </a:lnTo>
                  <a:cubicBezTo>
                    <a:pt x="190409" y="6724020"/>
                    <a:pt x="363976" y="6588754"/>
                    <a:pt x="539221" y="6450578"/>
                  </a:cubicBezTo>
                  <a:cubicBezTo>
                    <a:pt x="1501550" y="5691822"/>
                    <a:pt x="2440792" y="5075773"/>
                    <a:pt x="2504546" y="3677682"/>
                  </a:cubicBezTo>
                  <a:cubicBezTo>
                    <a:pt x="2572343" y="2190921"/>
                    <a:pt x="2138551" y="854834"/>
                    <a:pt x="1284280" y="2350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74E492E-242A-4C82-49AF-BF3C7E8667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84327" y="0"/>
              <a:ext cx="2536434" cy="6858000"/>
            </a:xfrm>
            <a:custGeom>
              <a:avLst/>
              <a:gdLst>
                <a:gd name="connsiteX0" fmla="*/ 879731 w 2536434"/>
                <a:gd name="connsiteY0" fmla="*/ 0 h 6858000"/>
                <a:gd name="connsiteX1" fmla="*/ 913411 w 2536434"/>
                <a:gd name="connsiteY1" fmla="*/ 0 h 6858000"/>
                <a:gd name="connsiteX2" fmla="*/ 935535 w 2536434"/>
                <a:gd name="connsiteY2" fmla="*/ 14997 h 6858000"/>
                <a:gd name="connsiteX3" fmla="*/ 2536434 w 2536434"/>
                <a:gd name="connsiteY3" fmla="*/ 3621656 h 6858000"/>
                <a:gd name="connsiteX4" fmla="*/ 662084 w 2536434"/>
                <a:gd name="connsiteY4" fmla="*/ 6374814 h 6858000"/>
                <a:gd name="connsiteX5" fmla="*/ 145436 w 2536434"/>
                <a:gd name="connsiteY5" fmla="*/ 6780599 h 6858000"/>
                <a:gd name="connsiteX6" fmla="*/ 33680 w 2536434"/>
                <a:gd name="connsiteY6" fmla="*/ 6858000 h 6858000"/>
                <a:gd name="connsiteX7" fmla="*/ 0 w 2536434"/>
                <a:gd name="connsiteY7" fmla="*/ 6858000 h 6858000"/>
                <a:gd name="connsiteX8" fmla="*/ 111756 w 2536434"/>
                <a:gd name="connsiteY8" fmla="*/ 6780599 h 6858000"/>
                <a:gd name="connsiteX9" fmla="*/ 628404 w 2536434"/>
                <a:gd name="connsiteY9" fmla="*/ 6374814 h 6858000"/>
                <a:gd name="connsiteX10" fmla="*/ 2502754 w 2536434"/>
                <a:gd name="connsiteY10" fmla="*/ 3621656 h 6858000"/>
                <a:gd name="connsiteX11" fmla="*/ 901855 w 2536434"/>
                <a:gd name="connsiteY11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36434" h="6858000">
                  <a:moveTo>
                    <a:pt x="879731" y="0"/>
                  </a:moveTo>
                  <a:lnTo>
                    <a:pt x="913411" y="0"/>
                  </a:lnTo>
                  <a:lnTo>
                    <a:pt x="935535" y="14997"/>
                  </a:lnTo>
                  <a:cubicBezTo>
                    <a:pt x="1962698" y="754641"/>
                    <a:pt x="2536434" y="2093192"/>
                    <a:pt x="2536434" y="3621656"/>
                  </a:cubicBezTo>
                  <a:cubicBezTo>
                    <a:pt x="2536434" y="4969131"/>
                    <a:pt x="1607709" y="5602839"/>
                    <a:pt x="662084" y="6374814"/>
                  </a:cubicBezTo>
                  <a:cubicBezTo>
                    <a:pt x="489881" y="6515397"/>
                    <a:pt x="319254" y="6653108"/>
                    <a:pt x="145436" y="6780599"/>
                  </a:cubicBezTo>
                  <a:lnTo>
                    <a:pt x="33680" y="6858000"/>
                  </a:lnTo>
                  <a:lnTo>
                    <a:pt x="0" y="6858000"/>
                  </a:lnTo>
                  <a:lnTo>
                    <a:pt x="111756" y="6780599"/>
                  </a:lnTo>
                  <a:cubicBezTo>
                    <a:pt x="285574" y="6653108"/>
                    <a:pt x="456201" y="6515397"/>
                    <a:pt x="628404" y="6374814"/>
                  </a:cubicBezTo>
                  <a:cubicBezTo>
                    <a:pt x="1574029" y="5602839"/>
                    <a:pt x="2502754" y="4969131"/>
                    <a:pt x="2502754" y="3621656"/>
                  </a:cubicBezTo>
                  <a:cubicBezTo>
                    <a:pt x="2502754" y="2093192"/>
                    <a:pt x="1929018" y="754641"/>
                    <a:pt x="901855" y="1499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D72E1CB0-ED49-5A01-4860-7A87E4B650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53086" y="0"/>
              <a:ext cx="2261351" cy="6858000"/>
            </a:xfrm>
            <a:custGeom>
              <a:avLst/>
              <a:gdLst>
                <a:gd name="connsiteX0" fmla="*/ 879731 w 2521425"/>
                <a:gd name="connsiteY0" fmla="*/ 0 h 6858000"/>
                <a:gd name="connsiteX1" fmla="*/ 898402 w 2521425"/>
                <a:gd name="connsiteY1" fmla="*/ 0 h 6858000"/>
                <a:gd name="connsiteX2" fmla="*/ 920526 w 2521425"/>
                <a:gd name="connsiteY2" fmla="*/ 14997 h 6858000"/>
                <a:gd name="connsiteX3" fmla="*/ 2521425 w 2521425"/>
                <a:gd name="connsiteY3" fmla="*/ 3621656 h 6858000"/>
                <a:gd name="connsiteX4" fmla="*/ 647075 w 2521425"/>
                <a:gd name="connsiteY4" fmla="*/ 6374814 h 6858000"/>
                <a:gd name="connsiteX5" fmla="*/ 130427 w 2521425"/>
                <a:gd name="connsiteY5" fmla="*/ 6780599 h 6858000"/>
                <a:gd name="connsiteX6" fmla="*/ 18671 w 2521425"/>
                <a:gd name="connsiteY6" fmla="*/ 6858000 h 6858000"/>
                <a:gd name="connsiteX7" fmla="*/ 0 w 2521425"/>
                <a:gd name="connsiteY7" fmla="*/ 6858000 h 6858000"/>
                <a:gd name="connsiteX8" fmla="*/ 111756 w 2521425"/>
                <a:gd name="connsiteY8" fmla="*/ 6780599 h 6858000"/>
                <a:gd name="connsiteX9" fmla="*/ 628404 w 2521425"/>
                <a:gd name="connsiteY9" fmla="*/ 6374814 h 6858000"/>
                <a:gd name="connsiteX10" fmla="*/ 2502754 w 2521425"/>
                <a:gd name="connsiteY10" fmla="*/ 3621656 h 6858000"/>
                <a:gd name="connsiteX11" fmla="*/ 901855 w 2521425"/>
                <a:gd name="connsiteY11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1425" h="6858000">
                  <a:moveTo>
                    <a:pt x="879731" y="0"/>
                  </a:moveTo>
                  <a:lnTo>
                    <a:pt x="898402" y="0"/>
                  </a:lnTo>
                  <a:lnTo>
                    <a:pt x="920526" y="14997"/>
                  </a:lnTo>
                  <a:cubicBezTo>
                    <a:pt x="1947689" y="754641"/>
                    <a:pt x="2521425" y="2093192"/>
                    <a:pt x="2521425" y="3621656"/>
                  </a:cubicBezTo>
                  <a:cubicBezTo>
                    <a:pt x="2521425" y="4969131"/>
                    <a:pt x="1592700" y="5602839"/>
                    <a:pt x="647075" y="6374814"/>
                  </a:cubicBezTo>
                  <a:cubicBezTo>
                    <a:pt x="474872" y="6515397"/>
                    <a:pt x="304245" y="6653108"/>
                    <a:pt x="130427" y="6780599"/>
                  </a:cubicBezTo>
                  <a:lnTo>
                    <a:pt x="18671" y="6858000"/>
                  </a:lnTo>
                  <a:lnTo>
                    <a:pt x="0" y="6858000"/>
                  </a:lnTo>
                  <a:lnTo>
                    <a:pt x="111756" y="6780599"/>
                  </a:lnTo>
                  <a:cubicBezTo>
                    <a:pt x="285574" y="6653108"/>
                    <a:pt x="456201" y="6515397"/>
                    <a:pt x="628404" y="6374814"/>
                  </a:cubicBezTo>
                  <a:cubicBezTo>
                    <a:pt x="1574029" y="5602839"/>
                    <a:pt x="2502754" y="4969131"/>
                    <a:pt x="2502754" y="3621656"/>
                  </a:cubicBezTo>
                  <a:cubicBezTo>
                    <a:pt x="2502754" y="2093192"/>
                    <a:pt x="1929018" y="754641"/>
                    <a:pt x="901855" y="14997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8ECAD67-D5BF-D5B6-FFBC-BA793CCDFB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257" y="-310658"/>
            <a:ext cx="10886792" cy="1408550"/>
          </a:xfrm>
        </p:spPr>
        <p:txBody>
          <a:bodyPr anchor="b">
            <a:normAutofit/>
          </a:bodyPr>
          <a:lstStyle/>
          <a:p>
            <a:r>
              <a:rPr lang="ru-RU" sz="4000" dirty="0">
                <a:latin typeface="Cambria Math" panose="02040503050406030204" pitchFamily="18" charset="0"/>
                <a:ea typeface="Cambria Math" panose="02040503050406030204" pitchFamily="18" charset="0"/>
              </a:rPr>
              <a:t>Обработка ошибок</a:t>
            </a:r>
          </a:p>
        </p:txBody>
      </p:sp>
      <p:sp>
        <p:nvSpPr>
          <p:cNvPr id="4" name="Объект 2">
            <a:extLst>
              <a:ext uri="{FF2B5EF4-FFF2-40B4-BE49-F238E27FC236}">
                <a16:creationId xmlns:a16="http://schemas.microsoft.com/office/drawing/2014/main" id="{DE323ECB-8EA8-9869-CBE9-4B27AD050F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1609" y="787234"/>
            <a:ext cx="9281126" cy="631962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br>
              <a:rPr lang="en" sz="2400" spc="0">
                <a:solidFill>
                  <a:srgbClr val="3C3C43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</a:br>
            <a:endParaRPr lang="ru-RU" sz="2400" spc="0">
              <a:solidFill>
                <a:srgbClr val="3C3C43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5" name="вставленный-фильм.png" descr="вставленный-фильм.png">
            <a:extLst>
              <a:ext uri="{FF2B5EF4-FFF2-40B4-BE49-F238E27FC236}">
                <a16:creationId xmlns:a16="http://schemas.microsoft.com/office/drawing/2014/main" id="{A1B74D51-763A-A56B-26BE-1FFC9F277D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914" y="5589749"/>
            <a:ext cx="3333734" cy="523873"/>
          </a:xfrm>
          <a:prstGeom prst="rect">
            <a:avLst/>
          </a:prstGeom>
          <a:ln w="12700">
            <a:miter lim="400000"/>
          </a:ln>
        </p:spPr>
      </p:pic>
      <p:pic>
        <p:nvPicPr>
          <p:cNvPr id="7" name="вставленный-фильм.png" descr="вставленный-фильм.png">
            <a:extLst>
              <a:ext uri="{FF2B5EF4-FFF2-40B4-BE49-F238E27FC236}">
                <a16:creationId xmlns:a16="http://schemas.microsoft.com/office/drawing/2014/main" id="{E066200B-562B-62FB-2966-62E0EB0D6B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914" y="2018823"/>
            <a:ext cx="9098120" cy="2423118"/>
          </a:xfrm>
          <a:prstGeom prst="rect">
            <a:avLst/>
          </a:prstGeom>
          <a:ln w="12700">
            <a:miter lim="400000"/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85FC0D8-BD5C-5937-634F-E0DA964AD46C}"/>
              </a:ext>
            </a:extLst>
          </p:cNvPr>
          <p:cNvSpPr txBox="1"/>
          <p:nvPr/>
        </p:nvSpPr>
        <p:spPr>
          <a:xfrm>
            <a:off x="441609" y="1330673"/>
            <a:ext cx="8161866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57200">
              <a:lnSpc>
                <a:spcPct val="100000"/>
              </a:lnSpc>
              <a:spcBef>
                <a:spcPct val="0"/>
              </a:spcBef>
              <a:defRPr sz="2400" b="1" spc="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lang="ru-RU"/>
              <a:t>Исключения:</a:t>
            </a:r>
          </a:p>
          <a:p>
            <a:pPr defTabSz="457200">
              <a:lnSpc>
                <a:spcPct val="100000"/>
              </a:lnSpc>
              <a:spcBef>
                <a:spcPct val="0"/>
              </a:spcBef>
              <a:defRPr sz="2400" b="1" spc="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endParaRPr lang="ru-RU"/>
          </a:p>
          <a:p>
            <a:pPr defTabSz="457200">
              <a:lnSpc>
                <a:spcPct val="100000"/>
              </a:lnSpc>
              <a:spcBef>
                <a:spcPct val="0"/>
              </a:spcBef>
              <a:defRPr sz="2400" b="1" spc="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endParaRPr lang="ru-RU"/>
          </a:p>
          <a:p>
            <a:pPr defTabSz="457200">
              <a:lnSpc>
                <a:spcPct val="100000"/>
              </a:lnSpc>
              <a:spcBef>
                <a:spcPct val="0"/>
              </a:spcBef>
              <a:defRPr sz="2400" b="1" spc="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endParaRPr lang="ru-RU"/>
          </a:p>
          <a:p>
            <a:pPr defTabSz="457200">
              <a:lnSpc>
                <a:spcPct val="100000"/>
              </a:lnSpc>
              <a:spcBef>
                <a:spcPct val="0"/>
              </a:spcBef>
              <a:defRPr sz="2400" b="1" spc="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endParaRPr lang="ru-RU"/>
          </a:p>
          <a:p>
            <a:pPr defTabSz="457200">
              <a:lnSpc>
                <a:spcPct val="100000"/>
              </a:lnSpc>
              <a:spcBef>
                <a:spcPct val="0"/>
              </a:spcBef>
              <a:defRPr sz="2400" b="1" spc="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endParaRPr lang="ru-RU"/>
          </a:p>
          <a:p>
            <a:pPr defTabSz="457200">
              <a:lnSpc>
                <a:spcPct val="100000"/>
              </a:lnSpc>
              <a:spcBef>
                <a:spcPct val="0"/>
              </a:spcBef>
              <a:defRPr sz="2400" b="1" spc="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endParaRPr lang="ru-RU"/>
          </a:p>
          <a:p>
            <a:pPr defTabSz="457200">
              <a:lnSpc>
                <a:spcPct val="100000"/>
              </a:lnSpc>
              <a:spcBef>
                <a:spcPct val="0"/>
              </a:spcBef>
              <a:defRPr sz="2400" b="1" spc="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endParaRPr lang="ru-RU"/>
          </a:p>
          <a:p>
            <a:pPr defTabSz="457200">
              <a:lnSpc>
                <a:spcPct val="100000"/>
              </a:lnSpc>
              <a:spcBef>
                <a:spcPct val="0"/>
              </a:spcBef>
              <a:defRPr sz="2400" b="1" spc="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endParaRPr lang="ru-RU"/>
          </a:p>
          <a:p>
            <a:pPr defTabSz="457200">
              <a:lnSpc>
                <a:spcPct val="100000"/>
              </a:lnSpc>
              <a:spcBef>
                <a:spcPct val="0"/>
              </a:spcBef>
              <a:defRPr sz="2400" b="1" spc="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lang="ru-RU"/>
              <a:t>Встроенные средства отладки (</a:t>
            </a:r>
            <a:r>
              <a:rPr lang="en"/>
              <a:t>assert):</a:t>
            </a:r>
          </a:p>
        </p:txBody>
      </p:sp>
      <p:pic>
        <p:nvPicPr>
          <p:cNvPr id="7170" name="Picture 2" descr="Elixir Collector6">
            <a:extLst>
              <a:ext uri="{FF2B5EF4-FFF2-40B4-BE49-F238E27FC236}">
                <a16:creationId xmlns:a16="http://schemas.microsoft.com/office/drawing/2014/main" id="{B091C4AF-DD0E-4231-88B1-620D058C14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1433" y="4741165"/>
            <a:ext cx="1695450" cy="2221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0273609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81C17A-8883-542D-FB18-A32CB18264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1E37900-2872-0EB3-8441-8DD010DDA4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3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BCAAD6E-3386-047A-E627-FD7E556243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0"/>
            <a:ext cx="10853745" cy="6858000"/>
            <a:chOff x="-1" y="0"/>
            <a:chExt cx="10934058" cy="68580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EF8EACD3-A4AA-B7B2-AFA5-D36A872BC4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" y="0"/>
              <a:ext cx="10515600" cy="6858000"/>
            </a:xfrm>
            <a:custGeom>
              <a:avLst/>
              <a:gdLst>
                <a:gd name="connsiteX0" fmla="*/ 0 w 10515600"/>
                <a:gd name="connsiteY0" fmla="*/ 0 h 6858000"/>
                <a:gd name="connsiteX1" fmla="*/ 3039549 w 10515600"/>
                <a:gd name="connsiteY1" fmla="*/ 0 h 6858000"/>
                <a:gd name="connsiteX2" fmla="*/ 3387573 w 10515600"/>
                <a:gd name="connsiteY2" fmla="*/ 0 h 6858000"/>
                <a:gd name="connsiteX3" fmla="*/ 3678072 w 10515600"/>
                <a:gd name="connsiteY3" fmla="*/ 0 h 6858000"/>
                <a:gd name="connsiteX4" fmla="*/ 3721524 w 10515600"/>
                <a:gd name="connsiteY4" fmla="*/ 0 h 6858000"/>
                <a:gd name="connsiteX5" fmla="*/ 4595394 w 10515600"/>
                <a:gd name="connsiteY5" fmla="*/ 0 h 6858000"/>
                <a:gd name="connsiteX6" fmla="*/ 4607603 w 10515600"/>
                <a:gd name="connsiteY6" fmla="*/ 0 h 6858000"/>
                <a:gd name="connsiteX7" fmla="*/ 4733044 w 10515600"/>
                <a:gd name="connsiteY7" fmla="*/ 0 h 6858000"/>
                <a:gd name="connsiteX8" fmla="*/ 6226185 w 10515600"/>
                <a:gd name="connsiteY8" fmla="*/ 0 h 6858000"/>
                <a:gd name="connsiteX9" fmla="*/ 8892577 w 10515600"/>
                <a:gd name="connsiteY9" fmla="*/ 0 h 6858000"/>
                <a:gd name="connsiteX10" fmla="*/ 8914701 w 10515600"/>
                <a:gd name="connsiteY10" fmla="*/ 14997 h 6858000"/>
                <a:gd name="connsiteX11" fmla="*/ 10515600 w 10515600"/>
                <a:gd name="connsiteY11" fmla="*/ 3621656 h 6858000"/>
                <a:gd name="connsiteX12" fmla="*/ 8641250 w 10515600"/>
                <a:gd name="connsiteY12" fmla="*/ 6374814 h 6858000"/>
                <a:gd name="connsiteX13" fmla="*/ 8124602 w 10515600"/>
                <a:gd name="connsiteY13" fmla="*/ 6780599 h 6858000"/>
                <a:gd name="connsiteX14" fmla="*/ 8012846 w 10515600"/>
                <a:gd name="connsiteY14" fmla="*/ 6858000 h 6858000"/>
                <a:gd name="connsiteX15" fmla="*/ 6226185 w 10515600"/>
                <a:gd name="connsiteY15" fmla="*/ 6858000 h 6858000"/>
                <a:gd name="connsiteX16" fmla="*/ 4607603 w 10515600"/>
                <a:gd name="connsiteY16" fmla="*/ 6858000 h 6858000"/>
                <a:gd name="connsiteX17" fmla="*/ 4595394 w 10515600"/>
                <a:gd name="connsiteY17" fmla="*/ 6858000 h 6858000"/>
                <a:gd name="connsiteX18" fmla="*/ 4424650 w 10515600"/>
                <a:gd name="connsiteY18" fmla="*/ 6858000 h 6858000"/>
                <a:gd name="connsiteX19" fmla="*/ 3721524 w 10515600"/>
                <a:gd name="connsiteY19" fmla="*/ 6858000 h 6858000"/>
                <a:gd name="connsiteX20" fmla="*/ 3678072 w 10515600"/>
                <a:gd name="connsiteY20" fmla="*/ 6858000 h 6858000"/>
                <a:gd name="connsiteX21" fmla="*/ 3387573 w 10515600"/>
                <a:gd name="connsiteY21" fmla="*/ 6858000 h 6858000"/>
                <a:gd name="connsiteX22" fmla="*/ 3039549 w 10515600"/>
                <a:gd name="connsiteY22" fmla="*/ 6858000 h 6858000"/>
                <a:gd name="connsiteX23" fmla="*/ 0 w 10515600"/>
                <a:gd name="connsiteY2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0515600" h="6858000">
                  <a:moveTo>
                    <a:pt x="0" y="0"/>
                  </a:moveTo>
                  <a:lnTo>
                    <a:pt x="3039549" y="0"/>
                  </a:lnTo>
                  <a:lnTo>
                    <a:pt x="3387573" y="0"/>
                  </a:lnTo>
                  <a:lnTo>
                    <a:pt x="3678072" y="0"/>
                  </a:lnTo>
                  <a:lnTo>
                    <a:pt x="3721524" y="0"/>
                  </a:lnTo>
                  <a:lnTo>
                    <a:pt x="4595394" y="0"/>
                  </a:lnTo>
                  <a:lnTo>
                    <a:pt x="4607603" y="0"/>
                  </a:lnTo>
                  <a:lnTo>
                    <a:pt x="4733044" y="0"/>
                  </a:lnTo>
                  <a:lnTo>
                    <a:pt x="6226185" y="0"/>
                  </a:lnTo>
                  <a:lnTo>
                    <a:pt x="8892577" y="0"/>
                  </a:lnTo>
                  <a:lnTo>
                    <a:pt x="8914701" y="14997"/>
                  </a:lnTo>
                  <a:cubicBezTo>
                    <a:pt x="9941864" y="754641"/>
                    <a:pt x="10515600" y="2093192"/>
                    <a:pt x="10515600" y="3621656"/>
                  </a:cubicBezTo>
                  <a:cubicBezTo>
                    <a:pt x="10515600" y="4969131"/>
                    <a:pt x="9586875" y="5602839"/>
                    <a:pt x="8641250" y="6374814"/>
                  </a:cubicBezTo>
                  <a:cubicBezTo>
                    <a:pt x="8469047" y="6515397"/>
                    <a:pt x="8298420" y="6653108"/>
                    <a:pt x="8124602" y="6780599"/>
                  </a:cubicBezTo>
                  <a:lnTo>
                    <a:pt x="8012846" y="6858000"/>
                  </a:lnTo>
                  <a:lnTo>
                    <a:pt x="6226185" y="6858000"/>
                  </a:lnTo>
                  <a:lnTo>
                    <a:pt x="4607603" y="6858000"/>
                  </a:lnTo>
                  <a:lnTo>
                    <a:pt x="4595394" y="6858000"/>
                  </a:lnTo>
                  <a:lnTo>
                    <a:pt x="4424650" y="6858000"/>
                  </a:lnTo>
                  <a:lnTo>
                    <a:pt x="3721524" y="6858000"/>
                  </a:lnTo>
                  <a:lnTo>
                    <a:pt x="3678072" y="6858000"/>
                  </a:lnTo>
                  <a:lnTo>
                    <a:pt x="3387573" y="6858000"/>
                  </a:lnTo>
                  <a:lnTo>
                    <a:pt x="3039549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BEAC147D-133D-68B2-4611-D6673E7E77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404334" y="0"/>
              <a:ext cx="2529723" cy="6858000"/>
            </a:xfrm>
            <a:custGeom>
              <a:avLst/>
              <a:gdLst>
                <a:gd name="connsiteX0" fmla="*/ 1258269 w 2529723"/>
                <a:gd name="connsiteY0" fmla="*/ 0 h 6858000"/>
                <a:gd name="connsiteX1" fmla="*/ 1275627 w 2529723"/>
                <a:gd name="connsiteY1" fmla="*/ 0 h 6858000"/>
                <a:gd name="connsiteX2" fmla="*/ 1302560 w 2529723"/>
                <a:gd name="connsiteY2" fmla="*/ 24338 h 6858000"/>
                <a:gd name="connsiteX3" fmla="*/ 2522825 w 2529723"/>
                <a:gd name="connsiteY3" fmla="*/ 3678515 h 6858000"/>
                <a:gd name="connsiteX4" fmla="*/ 557500 w 2529723"/>
                <a:gd name="connsiteY4" fmla="*/ 6451411 h 6858000"/>
                <a:gd name="connsiteX5" fmla="*/ 32482 w 2529723"/>
                <a:gd name="connsiteY5" fmla="*/ 6849373 h 6858000"/>
                <a:gd name="connsiteX6" fmla="*/ 19531 w 2529723"/>
                <a:gd name="connsiteY6" fmla="*/ 6858000 h 6858000"/>
                <a:gd name="connsiteX7" fmla="*/ 0 w 2529723"/>
                <a:gd name="connsiteY7" fmla="*/ 6858000 h 6858000"/>
                <a:gd name="connsiteX8" fmla="*/ 14202 w 2529723"/>
                <a:gd name="connsiteY8" fmla="*/ 6848540 h 6858000"/>
                <a:gd name="connsiteX9" fmla="*/ 539221 w 2529723"/>
                <a:gd name="connsiteY9" fmla="*/ 6450578 h 6858000"/>
                <a:gd name="connsiteX10" fmla="*/ 2504546 w 2529723"/>
                <a:gd name="connsiteY10" fmla="*/ 3677682 h 6858000"/>
                <a:gd name="connsiteX11" fmla="*/ 1284280 w 2529723"/>
                <a:gd name="connsiteY11" fmla="*/ 235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9723" h="6858000">
                  <a:moveTo>
                    <a:pt x="1258269" y="0"/>
                  </a:moveTo>
                  <a:lnTo>
                    <a:pt x="1275627" y="0"/>
                  </a:lnTo>
                  <a:lnTo>
                    <a:pt x="1302560" y="24338"/>
                  </a:lnTo>
                  <a:cubicBezTo>
                    <a:pt x="2156831" y="855667"/>
                    <a:pt x="2590622" y="2191755"/>
                    <a:pt x="2522825" y="3678515"/>
                  </a:cubicBezTo>
                  <a:cubicBezTo>
                    <a:pt x="2459072" y="5076606"/>
                    <a:pt x="1519830" y="5692656"/>
                    <a:pt x="557500" y="6451411"/>
                  </a:cubicBezTo>
                  <a:cubicBezTo>
                    <a:pt x="382255" y="6589587"/>
                    <a:pt x="208689" y="6724853"/>
                    <a:pt x="32482" y="6849373"/>
                  </a:cubicBezTo>
                  <a:lnTo>
                    <a:pt x="19531" y="6858000"/>
                  </a:lnTo>
                  <a:lnTo>
                    <a:pt x="0" y="6858000"/>
                  </a:lnTo>
                  <a:lnTo>
                    <a:pt x="14202" y="6848540"/>
                  </a:lnTo>
                  <a:cubicBezTo>
                    <a:pt x="190409" y="6724020"/>
                    <a:pt x="363976" y="6588754"/>
                    <a:pt x="539221" y="6450578"/>
                  </a:cubicBezTo>
                  <a:cubicBezTo>
                    <a:pt x="1501550" y="5691822"/>
                    <a:pt x="2440792" y="5075773"/>
                    <a:pt x="2504546" y="3677682"/>
                  </a:cubicBezTo>
                  <a:cubicBezTo>
                    <a:pt x="2572343" y="2190921"/>
                    <a:pt x="2138551" y="854834"/>
                    <a:pt x="1284280" y="2350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AF801BF5-2FD9-D02C-9FD8-9706D4F3D8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84327" y="0"/>
              <a:ext cx="2536434" cy="6858000"/>
            </a:xfrm>
            <a:custGeom>
              <a:avLst/>
              <a:gdLst>
                <a:gd name="connsiteX0" fmla="*/ 879731 w 2536434"/>
                <a:gd name="connsiteY0" fmla="*/ 0 h 6858000"/>
                <a:gd name="connsiteX1" fmla="*/ 913411 w 2536434"/>
                <a:gd name="connsiteY1" fmla="*/ 0 h 6858000"/>
                <a:gd name="connsiteX2" fmla="*/ 935535 w 2536434"/>
                <a:gd name="connsiteY2" fmla="*/ 14997 h 6858000"/>
                <a:gd name="connsiteX3" fmla="*/ 2536434 w 2536434"/>
                <a:gd name="connsiteY3" fmla="*/ 3621656 h 6858000"/>
                <a:gd name="connsiteX4" fmla="*/ 662084 w 2536434"/>
                <a:gd name="connsiteY4" fmla="*/ 6374814 h 6858000"/>
                <a:gd name="connsiteX5" fmla="*/ 145436 w 2536434"/>
                <a:gd name="connsiteY5" fmla="*/ 6780599 h 6858000"/>
                <a:gd name="connsiteX6" fmla="*/ 33680 w 2536434"/>
                <a:gd name="connsiteY6" fmla="*/ 6858000 h 6858000"/>
                <a:gd name="connsiteX7" fmla="*/ 0 w 2536434"/>
                <a:gd name="connsiteY7" fmla="*/ 6858000 h 6858000"/>
                <a:gd name="connsiteX8" fmla="*/ 111756 w 2536434"/>
                <a:gd name="connsiteY8" fmla="*/ 6780599 h 6858000"/>
                <a:gd name="connsiteX9" fmla="*/ 628404 w 2536434"/>
                <a:gd name="connsiteY9" fmla="*/ 6374814 h 6858000"/>
                <a:gd name="connsiteX10" fmla="*/ 2502754 w 2536434"/>
                <a:gd name="connsiteY10" fmla="*/ 3621656 h 6858000"/>
                <a:gd name="connsiteX11" fmla="*/ 901855 w 2536434"/>
                <a:gd name="connsiteY11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36434" h="6858000">
                  <a:moveTo>
                    <a:pt x="879731" y="0"/>
                  </a:moveTo>
                  <a:lnTo>
                    <a:pt x="913411" y="0"/>
                  </a:lnTo>
                  <a:lnTo>
                    <a:pt x="935535" y="14997"/>
                  </a:lnTo>
                  <a:cubicBezTo>
                    <a:pt x="1962698" y="754641"/>
                    <a:pt x="2536434" y="2093192"/>
                    <a:pt x="2536434" y="3621656"/>
                  </a:cubicBezTo>
                  <a:cubicBezTo>
                    <a:pt x="2536434" y="4969131"/>
                    <a:pt x="1607709" y="5602839"/>
                    <a:pt x="662084" y="6374814"/>
                  </a:cubicBezTo>
                  <a:cubicBezTo>
                    <a:pt x="489881" y="6515397"/>
                    <a:pt x="319254" y="6653108"/>
                    <a:pt x="145436" y="6780599"/>
                  </a:cubicBezTo>
                  <a:lnTo>
                    <a:pt x="33680" y="6858000"/>
                  </a:lnTo>
                  <a:lnTo>
                    <a:pt x="0" y="6858000"/>
                  </a:lnTo>
                  <a:lnTo>
                    <a:pt x="111756" y="6780599"/>
                  </a:lnTo>
                  <a:cubicBezTo>
                    <a:pt x="285574" y="6653108"/>
                    <a:pt x="456201" y="6515397"/>
                    <a:pt x="628404" y="6374814"/>
                  </a:cubicBezTo>
                  <a:cubicBezTo>
                    <a:pt x="1574029" y="5602839"/>
                    <a:pt x="2502754" y="4969131"/>
                    <a:pt x="2502754" y="3621656"/>
                  </a:cubicBezTo>
                  <a:cubicBezTo>
                    <a:pt x="2502754" y="2093192"/>
                    <a:pt x="1929018" y="754641"/>
                    <a:pt x="901855" y="1499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B5FE134-15E7-8043-22D9-8486155585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53086" y="0"/>
              <a:ext cx="2261351" cy="6858000"/>
            </a:xfrm>
            <a:custGeom>
              <a:avLst/>
              <a:gdLst>
                <a:gd name="connsiteX0" fmla="*/ 879731 w 2521425"/>
                <a:gd name="connsiteY0" fmla="*/ 0 h 6858000"/>
                <a:gd name="connsiteX1" fmla="*/ 898402 w 2521425"/>
                <a:gd name="connsiteY1" fmla="*/ 0 h 6858000"/>
                <a:gd name="connsiteX2" fmla="*/ 920526 w 2521425"/>
                <a:gd name="connsiteY2" fmla="*/ 14997 h 6858000"/>
                <a:gd name="connsiteX3" fmla="*/ 2521425 w 2521425"/>
                <a:gd name="connsiteY3" fmla="*/ 3621656 h 6858000"/>
                <a:gd name="connsiteX4" fmla="*/ 647075 w 2521425"/>
                <a:gd name="connsiteY4" fmla="*/ 6374814 h 6858000"/>
                <a:gd name="connsiteX5" fmla="*/ 130427 w 2521425"/>
                <a:gd name="connsiteY5" fmla="*/ 6780599 h 6858000"/>
                <a:gd name="connsiteX6" fmla="*/ 18671 w 2521425"/>
                <a:gd name="connsiteY6" fmla="*/ 6858000 h 6858000"/>
                <a:gd name="connsiteX7" fmla="*/ 0 w 2521425"/>
                <a:gd name="connsiteY7" fmla="*/ 6858000 h 6858000"/>
                <a:gd name="connsiteX8" fmla="*/ 111756 w 2521425"/>
                <a:gd name="connsiteY8" fmla="*/ 6780599 h 6858000"/>
                <a:gd name="connsiteX9" fmla="*/ 628404 w 2521425"/>
                <a:gd name="connsiteY9" fmla="*/ 6374814 h 6858000"/>
                <a:gd name="connsiteX10" fmla="*/ 2502754 w 2521425"/>
                <a:gd name="connsiteY10" fmla="*/ 3621656 h 6858000"/>
                <a:gd name="connsiteX11" fmla="*/ 901855 w 2521425"/>
                <a:gd name="connsiteY11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1425" h="6858000">
                  <a:moveTo>
                    <a:pt x="879731" y="0"/>
                  </a:moveTo>
                  <a:lnTo>
                    <a:pt x="898402" y="0"/>
                  </a:lnTo>
                  <a:lnTo>
                    <a:pt x="920526" y="14997"/>
                  </a:lnTo>
                  <a:cubicBezTo>
                    <a:pt x="1947689" y="754641"/>
                    <a:pt x="2521425" y="2093192"/>
                    <a:pt x="2521425" y="3621656"/>
                  </a:cubicBezTo>
                  <a:cubicBezTo>
                    <a:pt x="2521425" y="4969131"/>
                    <a:pt x="1592700" y="5602839"/>
                    <a:pt x="647075" y="6374814"/>
                  </a:cubicBezTo>
                  <a:cubicBezTo>
                    <a:pt x="474872" y="6515397"/>
                    <a:pt x="304245" y="6653108"/>
                    <a:pt x="130427" y="6780599"/>
                  </a:cubicBezTo>
                  <a:lnTo>
                    <a:pt x="18671" y="6858000"/>
                  </a:lnTo>
                  <a:lnTo>
                    <a:pt x="0" y="6858000"/>
                  </a:lnTo>
                  <a:lnTo>
                    <a:pt x="111756" y="6780599"/>
                  </a:lnTo>
                  <a:cubicBezTo>
                    <a:pt x="285574" y="6653108"/>
                    <a:pt x="456201" y="6515397"/>
                    <a:pt x="628404" y="6374814"/>
                  </a:cubicBezTo>
                  <a:cubicBezTo>
                    <a:pt x="1574029" y="5602839"/>
                    <a:pt x="2502754" y="4969131"/>
                    <a:pt x="2502754" y="3621656"/>
                  </a:cubicBezTo>
                  <a:cubicBezTo>
                    <a:pt x="2502754" y="2093192"/>
                    <a:pt x="1929018" y="754641"/>
                    <a:pt x="901855" y="14997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DC15F9B-4286-C575-3526-A7E901B820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257" y="-310658"/>
            <a:ext cx="10886792" cy="1408550"/>
          </a:xfrm>
        </p:spPr>
        <p:txBody>
          <a:bodyPr anchor="b">
            <a:normAutofit/>
          </a:bodyPr>
          <a:lstStyle/>
          <a:p>
            <a:r>
              <a:rPr lang="ru-RU" sz="4000" dirty="0">
                <a:latin typeface="Cambria Math" panose="02040503050406030204" pitchFamily="18" charset="0"/>
                <a:ea typeface="Cambria Math" panose="02040503050406030204" pitchFamily="18" charset="0"/>
              </a:rPr>
              <a:t>Управление сложностью кода</a:t>
            </a:r>
          </a:p>
        </p:txBody>
      </p:sp>
      <p:sp>
        <p:nvSpPr>
          <p:cNvPr id="4" name="Объект 2">
            <a:extLst>
              <a:ext uri="{FF2B5EF4-FFF2-40B4-BE49-F238E27FC236}">
                <a16:creationId xmlns:a16="http://schemas.microsoft.com/office/drawing/2014/main" id="{64DA5980-4DEA-32A2-4E93-933491BB83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1609" y="787234"/>
            <a:ext cx="9281126" cy="631962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br>
              <a:rPr lang="en" sz="2400" spc="0">
                <a:solidFill>
                  <a:srgbClr val="3C3C43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</a:br>
            <a:endParaRPr lang="ru-RU" sz="2400" spc="0">
              <a:solidFill>
                <a:srgbClr val="3C3C43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6" name="вставленный-фильм.png" descr="вставленный-фильм.png">
            <a:extLst>
              <a:ext uri="{FF2B5EF4-FFF2-40B4-BE49-F238E27FC236}">
                <a16:creationId xmlns:a16="http://schemas.microsoft.com/office/drawing/2014/main" id="{2D853A58-D880-6DD9-ED61-8414D7DDB5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889" y="2269371"/>
            <a:ext cx="3111501" cy="838201"/>
          </a:xfrm>
          <a:prstGeom prst="rect">
            <a:avLst/>
          </a:prstGeom>
          <a:ln w="12700">
            <a:miter lim="400000"/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236C7BA-21BF-B2DB-2F87-823E9641DDD8}"/>
              </a:ext>
            </a:extLst>
          </p:cNvPr>
          <p:cNvSpPr txBox="1"/>
          <p:nvPr/>
        </p:nvSpPr>
        <p:spPr>
          <a:xfrm>
            <a:off x="237954" y="1408549"/>
            <a:ext cx="9281125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57200">
              <a:lnSpc>
                <a:spcPct val="100000"/>
              </a:lnSpc>
              <a:spcBef>
                <a:spcPct val="0"/>
              </a:spcBef>
              <a:defRPr sz="2400" b="1" spc="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lang="ru-RU" dirty="0"/>
              <a:t>Пространства имен, модули и пакеты: </a:t>
            </a:r>
          </a:p>
          <a:p>
            <a:pPr defTabSz="457200">
              <a:lnSpc>
                <a:spcPct val="100000"/>
              </a:lnSpc>
              <a:spcBef>
                <a:spcPct val="0"/>
              </a:spcBef>
              <a:defRPr sz="2400" spc="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lang="en" dirty="0"/>
              <a:t>Elixir </a:t>
            </a:r>
            <a:r>
              <a:rPr lang="ru-RU" dirty="0"/>
              <a:t>использует модули для организации кода.</a:t>
            </a:r>
          </a:p>
          <a:p>
            <a:pPr defTabSz="457200">
              <a:lnSpc>
                <a:spcPct val="100000"/>
              </a:lnSpc>
              <a:spcBef>
                <a:spcPct val="0"/>
              </a:spcBef>
              <a:defRPr sz="2400" spc="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endParaRPr lang="ru-RU" dirty="0"/>
          </a:p>
          <a:p>
            <a:pPr defTabSz="457200">
              <a:lnSpc>
                <a:spcPct val="100000"/>
              </a:lnSpc>
              <a:spcBef>
                <a:spcPct val="0"/>
              </a:spcBef>
              <a:defRPr sz="2400" spc="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endParaRPr lang="ru-RU" dirty="0"/>
          </a:p>
          <a:p>
            <a:pPr defTabSz="457200">
              <a:lnSpc>
                <a:spcPct val="100000"/>
              </a:lnSpc>
              <a:spcBef>
                <a:spcPct val="0"/>
              </a:spcBef>
              <a:defRPr sz="2400" spc="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endParaRPr lang="ru-RU" dirty="0"/>
          </a:p>
          <a:p>
            <a:pPr defTabSz="457200">
              <a:lnSpc>
                <a:spcPct val="100000"/>
              </a:lnSpc>
              <a:spcBef>
                <a:spcPct val="0"/>
              </a:spcBef>
              <a:defRPr sz="2400" spc="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endParaRPr lang="ru-RU" b="1" dirty="0"/>
          </a:p>
          <a:p>
            <a:pPr defTabSz="457200">
              <a:lnSpc>
                <a:spcPct val="100000"/>
              </a:lnSpc>
              <a:spcBef>
                <a:spcPct val="0"/>
              </a:spcBef>
              <a:defRPr sz="2400" spc="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lang="ru-RU" b="1" dirty="0"/>
              <a:t>Импорт в </a:t>
            </a:r>
            <a:r>
              <a:rPr lang="en" b="1" dirty="0"/>
              <a:t>elixir: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C92D2FF-AD21-DA39-F018-2174179EA3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959" y="4279051"/>
            <a:ext cx="9557184" cy="1611386"/>
          </a:xfrm>
          <a:prstGeom prst="rect">
            <a:avLst/>
          </a:prstGeom>
        </p:spPr>
      </p:pic>
      <p:pic>
        <p:nvPicPr>
          <p:cNvPr id="8194" name="Picture 2" descr="Elixir Collector7">
            <a:extLst>
              <a:ext uri="{FF2B5EF4-FFF2-40B4-BE49-F238E27FC236}">
                <a16:creationId xmlns:a16="http://schemas.microsoft.com/office/drawing/2014/main" id="{6FE7B3DC-1855-4662-DA81-88A56A2864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7510" y="4514625"/>
            <a:ext cx="1788836" cy="234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2383702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DB948E-9CF9-A65E-B72E-48FA118744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E056CFA-340E-9FBA-3F86-CF182D5B34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3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DF68014-5F9E-762E-4C6A-5B198CD34A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0"/>
            <a:ext cx="10853745" cy="6858000"/>
            <a:chOff x="-1" y="0"/>
            <a:chExt cx="10934058" cy="68580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9E4F754-BC6E-A943-BCFC-D077BF2352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" y="0"/>
              <a:ext cx="10515600" cy="6858000"/>
            </a:xfrm>
            <a:custGeom>
              <a:avLst/>
              <a:gdLst>
                <a:gd name="connsiteX0" fmla="*/ 0 w 10515600"/>
                <a:gd name="connsiteY0" fmla="*/ 0 h 6858000"/>
                <a:gd name="connsiteX1" fmla="*/ 3039549 w 10515600"/>
                <a:gd name="connsiteY1" fmla="*/ 0 h 6858000"/>
                <a:gd name="connsiteX2" fmla="*/ 3387573 w 10515600"/>
                <a:gd name="connsiteY2" fmla="*/ 0 h 6858000"/>
                <a:gd name="connsiteX3" fmla="*/ 3678072 w 10515600"/>
                <a:gd name="connsiteY3" fmla="*/ 0 h 6858000"/>
                <a:gd name="connsiteX4" fmla="*/ 3721524 w 10515600"/>
                <a:gd name="connsiteY4" fmla="*/ 0 h 6858000"/>
                <a:gd name="connsiteX5" fmla="*/ 4595394 w 10515600"/>
                <a:gd name="connsiteY5" fmla="*/ 0 h 6858000"/>
                <a:gd name="connsiteX6" fmla="*/ 4607603 w 10515600"/>
                <a:gd name="connsiteY6" fmla="*/ 0 h 6858000"/>
                <a:gd name="connsiteX7" fmla="*/ 4733044 w 10515600"/>
                <a:gd name="connsiteY7" fmla="*/ 0 h 6858000"/>
                <a:gd name="connsiteX8" fmla="*/ 6226185 w 10515600"/>
                <a:gd name="connsiteY8" fmla="*/ 0 h 6858000"/>
                <a:gd name="connsiteX9" fmla="*/ 8892577 w 10515600"/>
                <a:gd name="connsiteY9" fmla="*/ 0 h 6858000"/>
                <a:gd name="connsiteX10" fmla="*/ 8914701 w 10515600"/>
                <a:gd name="connsiteY10" fmla="*/ 14997 h 6858000"/>
                <a:gd name="connsiteX11" fmla="*/ 10515600 w 10515600"/>
                <a:gd name="connsiteY11" fmla="*/ 3621656 h 6858000"/>
                <a:gd name="connsiteX12" fmla="*/ 8641250 w 10515600"/>
                <a:gd name="connsiteY12" fmla="*/ 6374814 h 6858000"/>
                <a:gd name="connsiteX13" fmla="*/ 8124602 w 10515600"/>
                <a:gd name="connsiteY13" fmla="*/ 6780599 h 6858000"/>
                <a:gd name="connsiteX14" fmla="*/ 8012846 w 10515600"/>
                <a:gd name="connsiteY14" fmla="*/ 6858000 h 6858000"/>
                <a:gd name="connsiteX15" fmla="*/ 6226185 w 10515600"/>
                <a:gd name="connsiteY15" fmla="*/ 6858000 h 6858000"/>
                <a:gd name="connsiteX16" fmla="*/ 4607603 w 10515600"/>
                <a:gd name="connsiteY16" fmla="*/ 6858000 h 6858000"/>
                <a:gd name="connsiteX17" fmla="*/ 4595394 w 10515600"/>
                <a:gd name="connsiteY17" fmla="*/ 6858000 h 6858000"/>
                <a:gd name="connsiteX18" fmla="*/ 4424650 w 10515600"/>
                <a:gd name="connsiteY18" fmla="*/ 6858000 h 6858000"/>
                <a:gd name="connsiteX19" fmla="*/ 3721524 w 10515600"/>
                <a:gd name="connsiteY19" fmla="*/ 6858000 h 6858000"/>
                <a:gd name="connsiteX20" fmla="*/ 3678072 w 10515600"/>
                <a:gd name="connsiteY20" fmla="*/ 6858000 h 6858000"/>
                <a:gd name="connsiteX21" fmla="*/ 3387573 w 10515600"/>
                <a:gd name="connsiteY21" fmla="*/ 6858000 h 6858000"/>
                <a:gd name="connsiteX22" fmla="*/ 3039549 w 10515600"/>
                <a:gd name="connsiteY22" fmla="*/ 6858000 h 6858000"/>
                <a:gd name="connsiteX23" fmla="*/ 0 w 10515600"/>
                <a:gd name="connsiteY2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0515600" h="6858000">
                  <a:moveTo>
                    <a:pt x="0" y="0"/>
                  </a:moveTo>
                  <a:lnTo>
                    <a:pt x="3039549" y="0"/>
                  </a:lnTo>
                  <a:lnTo>
                    <a:pt x="3387573" y="0"/>
                  </a:lnTo>
                  <a:lnTo>
                    <a:pt x="3678072" y="0"/>
                  </a:lnTo>
                  <a:lnTo>
                    <a:pt x="3721524" y="0"/>
                  </a:lnTo>
                  <a:lnTo>
                    <a:pt x="4595394" y="0"/>
                  </a:lnTo>
                  <a:lnTo>
                    <a:pt x="4607603" y="0"/>
                  </a:lnTo>
                  <a:lnTo>
                    <a:pt x="4733044" y="0"/>
                  </a:lnTo>
                  <a:lnTo>
                    <a:pt x="6226185" y="0"/>
                  </a:lnTo>
                  <a:lnTo>
                    <a:pt x="8892577" y="0"/>
                  </a:lnTo>
                  <a:lnTo>
                    <a:pt x="8914701" y="14997"/>
                  </a:lnTo>
                  <a:cubicBezTo>
                    <a:pt x="9941864" y="754641"/>
                    <a:pt x="10515600" y="2093192"/>
                    <a:pt x="10515600" y="3621656"/>
                  </a:cubicBezTo>
                  <a:cubicBezTo>
                    <a:pt x="10515600" y="4969131"/>
                    <a:pt x="9586875" y="5602839"/>
                    <a:pt x="8641250" y="6374814"/>
                  </a:cubicBezTo>
                  <a:cubicBezTo>
                    <a:pt x="8469047" y="6515397"/>
                    <a:pt x="8298420" y="6653108"/>
                    <a:pt x="8124602" y="6780599"/>
                  </a:cubicBezTo>
                  <a:lnTo>
                    <a:pt x="8012846" y="6858000"/>
                  </a:lnTo>
                  <a:lnTo>
                    <a:pt x="6226185" y="6858000"/>
                  </a:lnTo>
                  <a:lnTo>
                    <a:pt x="4607603" y="6858000"/>
                  </a:lnTo>
                  <a:lnTo>
                    <a:pt x="4595394" y="6858000"/>
                  </a:lnTo>
                  <a:lnTo>
                    <a:pt x="4424650" y="6858000"/>
                  </a:lnTo>
                  <a:lnTo>
                    <a:pt x="3721524" y="6858000"/>
                  </a:lnTo>
                  <a:lnTo>
                    <a:pt x="3678072" y="6858000"/>
                  </a:lnTo>
                  <a:lnTo>
                    <a:pt x="3387573" y="6858000"/>
                  </a:lnTo>
                  <a:lnTo>
                    <a:pt x="3039549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F615A5A2-7D95-CC17-D328-0CF013F505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404334" y="0"/>
              <a:ext cx="2529723" cy="6858000"/>
            </a:xfrm>
            <a:custGeom>
              <a:avLst/>
              <a:gdLst>
                <a:gd name="connsiteX0" fmla="*/ 1258269 w 2529723"/>
                <a:gd name="connsiteY0" fmla="*/ 0 h 6858000"/>
                <a:gd name="connsiteX1" fmla="*/ 1275627 w 2529723"/>
                <a:gd name="connsiteY1" fmla="*/ 0 h 6858000"/>
                <a:gd name="connsiteX2" fmla="*/ 1302560 w 2529723"/>
                <a:gd name="connsiteY2" fmla="*/ 24338 h 6858000"/>
                <a:gd name="connsiteX3" fmla="*/ 2522825 w 2529723"/>
                <a:gd name="connsiteY3" fmla="*/ 3678515 h 6858000"/>
                <a:gd name="connsiteX4" fmla="*/ 557500 w 2529723"/>
                <a:gd name="connsiteY4" fmla="*/ 6451411 h 6858000"/>
                <a:gd name="connsiteX5" fmla="*/ 32482 w 2529723"/>
                <a:gd name="connsiteY5" fmla="*/ 6849373 h 6858000"/>
                <a:gd name="connsiteX6" fmla="*/ 19531 w 2529723"/>
                <a:gd name="connsiteY6" fmla="*/ 6858000 h 6858000"/>
                <a:gd name="connsiteX7" fmla="*/ 0 w 2529723"/>
                <a:gd name="connsiteY7" fmla="*/ 6858000 h 6858000"/>
                <a:gd name="connsiteX8" fmla="*/ 14202 w 2529723"/>
                <a:gd name="connsiteY8" fmla="*/ 6848540 h 6858000"/>
                <a:gd name="connsiteX9" fmla="*/ 539221 w 2529723"/>
                <a:gd name="connsiteY9" fmla="*/ 6450578 h 6858000"/>
                <a:gd name="connsiteX10" fmla="*/ 2504546 w 2529723"/>
                <a:gd name="connsiteY10" fmla="*/ 3677682 h 6858000"/>
                <a:gd name="connsiteX11" fmla="*/ 1284280 w 2529723"/>
                <a:gd name="connsiteY11" fmla="*/ 235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9723" h="6858000">
                  <a:moveTo>
                    <a:pt x="1258269" y="0"/>
                  </a:moveTo>
                  <a:lnTo>
                    <a:pt x="1275627" y="0"/>
                  </a:lnTo>
                  <a:lnTo>
                    <a:pt x="1302560" y="24338"/>
                  </a:lnTo>
                  <a:cubicBezTo>
                    <a:pt x="2156831" y="855667"/>
                    <a:pt x="2590622" y="2191755"/>
                    <a:pt x="2522825" y="3678515"/>
                  </a:cubicBezTo>
                  <a:cubicBezTo>
                    <a:pt x="2459072" y="5076606"/>
                    <a:pt x="1519830" y="5692656"/>
                    <a:pt x="557500" y="6451411"/>
                  </a:cubicBezTo>
                  <a:cubicBezTo>
                    <a:pt x="382255" y="6589587"/>
                    <a:pt x="208689" y="6724853"/>
                    <a:pt x="32482" y="6849373"/>
                  </a:cubicBezTo>
                  <a:lnTo>
                    <a:pt x="19531" y="6858000"/>
                  </a:lnTo>
                  <a:lnTo>
                    <a:pt x="0" y="6858000"/>
                  </a:lnTo>
                  <a:lnTo>
                    <a:pt x="14202" y="6848540"/>
                  </a:lnTo>
                  <a:cubicBezTo>
                    <a:pt x="190409" y="6724020"/>
                    <a:pt x="363976" y="6588754"/>
                    <a:pt x="539221" y="6450578"/>
                  </a:cubicBezTo>
                  <a:cubicBezTo>
                    <a:pt x="1501550" y="5691822"/>
                    <a:pt x="2440792" y="5075773"/>
                    <a:pt x="2504546" y="3677682"/>
                  </a:cubicBezTo>
                  <a:cubicBezTo>
                    <a:pt x="2572343" y="2190921"/>
                    <a:pt x="2138551" y="854834"/>
                    <a:pt x="1284280" y="2350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A2951755-7E44-B494-B558-8C9A898A25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84327" y="0"/>
              <a:ext cx="2536434" cy="6858000"/>
            </a:xfrm>
            <a:custGeom>
              <a:avLst/>
              <a:gdLst>
                <a:gd name="connsiteX0" fmla="*/ 879731 w 2536434"/>
                <a:gd name="connsiteY0" fmla="*/ 0 h 6858000"/>
                <a:gd name="connsiteX1" fmla="*/ 913411 w 2536434"/>
                <a:gd name="connsiteY1" fmla="*/ 0 h 6858000"/>
                <a:gd name="connsiteX2" fmla="*/ 935535 w 2536434"/>
                <a:gd name="connsiteY2" fmla="*/ 14997 h 6858000"/>
                <a:gd name="connsiteX3" fmla="*/ 2536434 w 2536434"/>
                <a:gd name="connsiteY3" fmla="*/ 3621656 h 6858000"/>
                <a:gd name="connsiteX4" fmla="*/ 662084 w 2536434"/>
                <a:gd name="connsiteY4" fmla="*/ 6374814 h 6858000"/>
                <a:gd name="connsiteX5" fmla="*/ 145436 w 2536434"/>
                <a:gd name="connsiteY5" fmla="*/ 6780599 h 6858000"/>
                <a:gd name="connsiteX6" fmla="*/ 33680 w 2536434"/>
                <a:gd name="connsiteY6" fmla="*/ 6858000 h 6858000"/>
                <a:gd name="connsiteX7" fmla="*/ 0 w 2536434"/>
                <a:gd name="connsiteY7" fmla="*/ 6858000 h 6858000"/>
                <a:gd name="connsiteX8" fmla="*/ 111756 w 2536434"/>
                <a:gd name="connsiteY8" fmla="*/ 6780599 h 6858000"/>
                <a:gd name="connsiteX9" fmla="*/ 628404 w 2536434"/>
                <a:gd name="connsiteY9" fmla="*/ 6374814 h 6858000"/>
                <a:gd name="connsiteX10" fmla="*/ 2502754 w 2536434"/>
                <a:gd name="connsiteY10" fmla="*/ 3621656 h 6858000"/>
                <a:gd name="connsiteX11" fmla="*/ 901855 w 2536434"/>
                <a:gd name="connsiteY11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36434" h="6858000">
                  <a:moveTo>
                    <a:pt x="879731" y="0"/>
                  </a:moveTo>
                  <a:lnTo>
                    <a:pt x="913411" y="0"/>
                  </a:lnTo>
                  <a:lnTo>
                    <a:pt x="935535" y="14997"/>
                  </a:lnTo>
                  <a:cubicBezTo>
                    <a:pt x="1962698" y="754641"/>
                    <a:pt x="2536434" y="2093192"/>
                    <a:pt x="2536434" y="3621656"/>
                  </a:cubicBezTo>
                  <a:cubicBezTo>
                    <a:pt x="2536434" y="4969131"/>
                    <a:pt x="1607709" y="5602839"/>
                    <a:pt x="662084" y="6374814"/>
                  </a:cubicBezTo>
                  <a:cubicBezTo>
                    <a:pt x="489881" y="6515397"/>
                    <a:pt x="319254" y="6653108"/>
                    <a:pt x="145436" y="6780599"/>
                  </a:cubicBezTo>
                  <a:lnTo>
                    <a:pt x="33680" y="6858000"/>
                  </a:lnTo>
                  <a:lnTo>
                    <a:pt x="0" y="6858000"/>
                  </a:lnTo>
                  <a:lnTo>
                    <a:pt x="111756" y="6780599"/>
                  </a:lnTo>
                  <a:cubicBezTo>
                    <a:pt x="285574" y="6653108"/>
                    <a:pt x="456201" y="6515397"/>
                    <a:pt x="628404" y="6374814"/>
                  </a:cubicBezTo>
                  <a:cubicBezTo>
                    <a:pt x="1574029" y="5602839"/>
                    <a:pt x="2502754" y="4969131"/>
                    <a:pt x="2502754" y="3621656"/>
                  </a:cubicBezTo>
                  <a:cubicBezTo>
                    <a:pt x="2502754" y="2093192"/>
                    <a:pt x="1929018" y="754641"/>
                    <a:pt x="901855" y="1499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2F8F5DF9-37D4-21AD-4F8E-ADD4DEE2CD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53086" y="0"/>
              <a:ext cx="2261351" cy="6858000"/>
            </a:xfrm>
            <a:custGeom>
              <a:avLst/>
              <a:gdLst>
                <a:gd name="connsiteX0" fmla="*/ 879731 w 2521425"/>
                <a:gd name="connsiteY0" fmla="*/ 0 h 6858000"/>
                <a:gd name="connsiteX1" fmla="*/ 898402 w 2521425"/>
                <a:gd name="connsiteY1" fmla="*/ 0 h 6858000"/>
                <a:gd name="connsiteX2" fmla="*/ 920526 w 2521425"/>
                <a:gd name="connsiteY2" fmla="*/ 14997 h 6858000"/>
                <a:gd name="connsiteX3" fmla="*/ 2521425 w 2521425"/>
                <a:gd name="connsiteY3" fmla="*/ 3621656 h 6858000"/>
                <a:gd name="connsiteX4" fmla="*/ 647075 w 2521425"/>
                <a:gd name="connsiteY4" fmla="*/ 6374814 h 6858000"/>
                <a:gd name="connsiteX5" fmla="*/ 130427 w 2521425"/>
                <a:gd name="connsiteY5" fmla="*/ 6780599 h 6858000"/>
                <a:gd name="connsiteX6" fmla="*/ 18671 w 2521425"/>
                <a:gd name="connsiteY6" fmla="*/ 6858000 h 6858000"/>
                <a:gd name="connsiteX7" fmla="*/ 0 w 2521425"/>
                <a:gd name="connsiteY7" fmla="*/ 6858000 h 6858000"/>
                <a:gd name="connsiteX8" fmla="*/ 111756 w 2521425"/>
                <a:gd name="connsiteY8" fmla="*/ 6780599 h 6858000"/>
                <a:gd name="connsiteX9" fmla="*/ 628404 w 2521425"/>
                <a:gd name="connsiteY9" fmla="*/ 6374814 h 6858000"/>
                <a:gd name="connsiteX10" fmla="*/ 2502754 w 2521425"/>
                <a:gd name="connsiteY10" fmla="*/ 3621656 h 6858000"/>
                <a:gd name="connsiteX11" fmla="*/ 901855 w 2521425"/>
                <a:gd name="connsiteY11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1425" h="6858000">
                  <a:moveTo>
                    <a:pt x="879731" y="0"/>
                  </a:moveTo>
                  <a:lnTo>
                    <a:pt x="898402" y="0"/>
                  </a:lnTo>
                  <a:lnTo>
                    <a:pt x="920526" y="14997"/>
                  </a:lnTo>
                  <a:cubicBezTo>
                    <a:pt x="1947689" y="754641"/>
                    <a:pt x="2521425" y="2093192"/>
                    <a:pt x="2521425" y="3621656"/>
                  </a:cubicBezTo>
                  <a:cubicBezTo>
                    <a:pt x="2521425" y="4969131"/>
                    <a:pt x="1592700" y="5602839"/>
                    <a:pt x="647075" y="6374814"/>
                  </a:cubicBezTo>
                  <a:cubicBezTo>
                    <a:pt x="474872" y="6515397"/>
                    <a:pt x="304245" y="6653108"/>
                    <a:pt x="130427" y="6780599"/>
                  </a:cubicBezTo>
                  <a:lnTo>
                    <a:pt x="18671" y="6858000"/>
                  </a:lnTo>
                  <a:lnTo>
                    <a:pt x="0" y="6858000"/>
                  </a:lnTo>
                  <a:lnTo>
                    <a:pt x="111756" y="6780599"/>
                  </a:lnTo>
                  <a:cubicBezTo>
                    <a:pt x="285574" y="6653108"/>
                    <a:pt x="456201" y="6515397"/>
                    <a:pt x="628404" y="6374814"/>
                  </a:cubicBezTo>
                  <a:cubicBezTo>
                    <a:pt x="1574029" y="5602839"/>
                    <a:pt x="2502754" y="4969131"/>
                    <a:pt x="2502754" y="3621656"/>
                  </a:cubicBezTo>
                  <a:cubicBezTo>
                    <a:pt x="2502754" y="2093192"/>
                    <a:pt x="1929018" y="754641"/>
                    <a:pt x="901855" y="14997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63E0C3-A83B-55BD-3BF6-32B0C6146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257" y="-310658"/>
            <a:ext cx="10886792" cy="1408550"/>
          </a:xfrm>
        </p:spPr>
        <p:txBody>
          <a:bodyPr anchor="b">
            <a:normAutofit/>
          </a:bodyPr>
          <a:lstStyle/>
          <a:p>
            <a:r>
              <a:rPr lang="ru-RU" sz="4000" dirty="0">
                <a:latin typeface="Cambria Math" panose="02040503050406030204" pitchFamily="18" charset="0"/>
                <a:ea typeface="Cambria Math" panose="02040503050406030204" pitchFamily="18" charset="0"/>
              </a:rPr>
              <a:t>Протоколы</a:t>
            </a:r>
          </a:p>
        </p:txBody>
      </p:sp>
      <p:sp>
        <p:nvSpPr>
          <p:cNvPr id="4" name="Объект 2">
            <a:extLst>
              <a:ext uri="{FF2B5EF4-FFF2-40B4-BE49-F238E27FC236}">
                <a16:creationId xmlns:a16="http://schemas.microsoft.com/office/drawing/2014/main" id="{34A0FD05-CE80-31BB-3757-334FFB3A51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1609" y="787234"/>
            <a:ext cx="9281126" cy="631962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br>
              <a:rPr lang="en" sz="2400" spc="0">
                <a:solidFill>
                  <a:srgbClr val="3C3C43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</a:br>
            <a:endParaRPr lang="ru-RU" sz="2400" spc="0">
              <a:solidFill>
                <a:srgbClr val="3C3C43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5" name="вставленный-фильм.png" descr="вставленный-фильм.png">
            <a:extLst>
              <a:ext uri="{FF2B5EF4-FFF2-40B4-BE49-F238E27FC236}">
                <a16:creationId xmlns:a16="http://schemas.microsoft.com/office/drawing/2014/main" id="{E24E2242-A6AC-067C-5023-55BA578AED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609" y="2326800"/>
            <a:ext cx="3969596" cy="4438624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4E94C14-24FC-EAFB-02CB-5735D7478891}"/>
              </a:ext>
            </a:extLst>
          </p:cNvPr>
          <p:cNvSpPr txBox="1"/>
          <p:nvPr/>
        </p:nvSpPr>
        <p:spPr>
          <a:xfrm>
            <a:off x="156580" y="1033896"/>
            <a:ext cx="990145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Протоколы — это средство для достижения полиморфизма в </a:t>
            </a:r>
            <a:r>
              <a:rPr lang="en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Elixir. </a:t>
            </a:r>
            <a:r>
              <a:rPr lang="ru-RU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Одной из трудностей </a:t>
            </a:r>
            <a:r>
              <a:rPr lang="en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Erlang </a:t>
            </a:r>
            <a:r>
              <a:rPr lang="ru-RU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является расширение существующего </a:t>
            </a:r>
            <a:r>
              <a:rPr lang="en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API </a:t>
            </a:r>
            <a:r>
              <a:rPr lang="ru-RU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для вновь новых типов. Чтобы избежать этого в </a:t>
            </a:r>
            <a:r>
              <a:rPr lang="en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Elixir, </a:t>
            </a:r>
            <a:r>
              <a:rPr lang="ru-RU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функция динамически вызывается на основе типа значения.</a:t>
            </a:r>
          </a:p>
        </p:txBody>
      </p:sp>
      <p:pic>
        <p:nvPicPr>
          <p:cNvPr id="9218" name="Picture 2" descr="Elixir Collector8">
            <a:extLst>
              <a:ext uri="{FF2B5EF4-FFF2-40B4-BE49-F238E27FC236}">
                <a16:creationId xmlns:a16="http://schemas.microsoft.com/office/drawing/2014/main" id="{0BC7A4A6-F081-02CB-DE59-33FEBB38F8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7801" y="4450530"/>
            <a:ext cx="1767095" cy="2314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3667093"/>
      </p:ext>
    </p:extLst>
  </p:cSld>
  <p:clrMapOvr>
    <a:masterClrMapping/>
  </p:clrMapOvr>
  <p:transition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NET" val="6.0.33"/>
  <p:tag name="AS_OS" val="Microsoft Windows NT 10.0.20348.0"/>
  <p:tag name="AS_RELEASE_DATE" val="2024.06.14"/>
  <p:tag name="AS_TITLE" val="Aspose.Slides for .NET6"/>
  <p:tag name="AS_VERSION" val="24.6"/>
</p:tagLst>
</file>

<file path=ppt/theme/theme1.xml><?xml version="1.0" encoding="utf-8"?>
<a:theme xmlns:a="http://schemas.openxmlformats.org/drawingml/2006/main" name="SketchLinesVTI">
  <a:themeElements>
    <a:clrScheme name="AnalogousFromLightSeedRightStep">
      <a:dk1>
        <a:srgbClr val="000000"/>
      </a:dk1>
      <a:lt1>
        <a:srgbClr val="FFFFFF"/>
      </a:lt1>
      <a:dk2>
        <a:srgbClr val="313820"/>
      </a:dk2>
      <a:lt2>
        <a:srgbClr val="E2E5E8"/>
      </a:lt2>
      <a:accent1>
        <a:srgbClr val="E98A39"/>
      </a:accent1>
      <a:accent2>
        <a:srgbClr val="B0A23A"/>
      </a:accent2>
      <a:accent3>
        <a:srgbClr val="91AD4D"/>
      </a:accent3>
      <a:accent4>
        <a:srgbClr val="5BB536"/>
      </a:accent4>
      <a:accent5>
        <a:srgbClr val="2EBA40"/>
      </a:accent5>
      <a:accent6>
        <a:srgbClr val="32B67A"/>
      </a:accent6>
      <a:hlink>
        <a:srgbClr val="5D85A8"/>
      </a:hlink>
      <a:folHlink>
        <a:srgbClr val="7F7F7F"/>
      </a:folHlink>
    </a:clrScheme>
    <a:fontScheme name="Custom 7">
      <a:majorFont>
        <a:latin typeface="Meiryo"/>
        <a:ea typeface="Meiryo"/>
        <a:cs typeface="Arial"/>
      </a:majorFont>
      <a:minorFont>
        <a:latin typeface="Meiryo"/>
        <a:ea typeface="Meiryo"/>
        <a:cs typeface="Arial"/>
      </a:minorFont>
    </a:fontScheme>
    <a:fmtScheme name="Feathered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>
              <a:tint val="50000"/>
              <a:shade val="83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25400" dir="5400000" algn="ctr" rotWithShape="0">
              <a:srgbClr val="000000">
                <a:alpha val="2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LinesVTI" id="{8C0B0F05-C8D0-4078-9615-83E590287484}" vid="{43A7BC57-C1E3-4EE6-BDBC-5422DD574AF2}"/>
    </a:ext>
  </a:extLst>
</a:theme>
</file>

<file path=ppt/theme/theme2.xml><?xml version="1.0" encoding="utf-8"?>
<a:theme xmlns:a="http://schemas.openxmlformats.org/drawingml/2006/main" name="SketchLinesVTI">
  <a:themeElements>
    <a:clrScheme name="AnalogousFromLightSeedRightStep">
      <a:dk1>
        <a:srgbClr val="000000"/>
      </a:dk1>
      <a:lt1>
        <a:srgbClr val="FFFFFF"/>
      </a:lt1>
      <a:dk2>
        <a:srgbClr val="313820"/>
      </a:dk2>
      <a:lt2>
        <a:srgbClr val="E2E5E8"/>
      </a:lt2>
      <a:accent1>
        <a:srgbClr val="E98A39"/>
      </a:accent1>
      <a:accent2>
        <a:srgbClr val="B0A23A"/>
      </a:accent2>
      <a:accent3>
        <a:srgbClr val="91AD4D"/>
      </a:accent3>
      <a:accent4>
        <a:srgbClr val="5BB536"/>
      </a:accent4>
      <a:accent5>
        <a:srgbClr val="2EBA40"/>
      </a:accent5>
      <a:accent6>
        <a:srgbClr val="32B67A"/>
      </a:accent6>
      <a:hlink>
        <a:srgbClr val="5D85A8"/>
      </a:hlink>
      <a:folHlink>
        <a:srgbClr val="7F7F7F"/>
      </a:folHlink>
    </a:clrScheme>
    <a:fontScheme name="Custom 7">
      <a:majorFont>
        <a:latin typeface="Meiryo"/>
        <a:ea typeface="Meiryo"/>
        <a:cs typeface="Arial"/>
      </a:majorFont>
      <a:minorFont>
        <a:latin typeface="Meiryo"/>
        <a:ea typeface="Meiryo"/>
        <a:cs typeface="Arial"/>
      </a:minorFont>
    </a:fontScheme>
    <a:fmtScheme name="Feathered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>
              <a:tint val="50000"/>
              <a:shade val="83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25400" dir="5400000" algn="ctr" rotWithShape="0">
              <a:srgbClr val="000000">
                <a:alpha val="2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LinesVTI" id="{8C0B0F05-C8D0-4078-9615-83E590287484}" vid="{43A7BC57-C1E3-4EE6-BDBC-5422DD574AF2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Aptos Display" panose="02110004020202020204"/>
        <a:cs typeface="Arial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Aptos" panose="02110004020202020204"/>
        <a:cs typeface="Arial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520</TotalTime>
  <Words>660</Words>
  <Application>Microsoft Office PowerPoint</Application>
  <PresentationFormat>Широкоэкранный</PresentationFormat>
  <Paragraphs>133</Paragraphs>
  <Slides>22</Slides>
  <Notes>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22</vt:i4>
      </vt:variant>
    </vt:vector>
  </HeadingPairs>
  <TitlesOfParts>
    <vt:vector size="29" baseType="lpstr">
      <vt:lpstr>Meiryo</vt:lpstr>
      <vt:lpstr>Aptos</vt:lpstr>
      <vt:lpstr>Arial</vt:lpstr>
      <vt:lpstr>Cambria Math</vt:lpstr>
      <vt:lpstr>Corbel</vt:lpstr>
      <vt:lpstr>SketchLinesVTI</vt:lpstr>
      <vt:lpstr>SketchLinesVTI</vt:lpstr>
      <vt:lpstr>Elixir</vt:lpstr>
      <vt:lpstr>Данные и переменные</vt:lpstr>
      <vt:lpstr>Операции над типами</vt:lpstr>
      <vt:lpstr>Области видимости, владение и приведение типов</vt:lpstr>
      <vt:lpstr>Функции</vt:lpstr>
      <vt:lpstr>Конструкции потока управления</vt:lpstr>
      <vt:lpstr>Обработка ошибок</vt:lpstr>
      <vt:lpstr>Управление сложностью кода</vt:lpstr>
      <vt:lpstr>Протоколы</vt:lpstr>
      <vt:lpstr>Контейнеры</vt:lpstr>
      <vt:lpstr>List</vt:lpstr>
      <vt:lpstr>Tuple</vt:lpstr>
      <vt:lpstr>Map</vt:lpstr>
      <vt:lpstr>Keyword list</vt:lpstr>
      <vt:lpstr>Доступ к элементам контейнеров</vt:lpstr>
      <vt:lpstr>Добавление элементов в контейнер</vt:lpstr>
      <vt:lpstr>Стандартная библиотека ввода-вывода</vt:lpstr>
      <vt:lpstr>Параллельное программирование</vt:lpstr>
      <vt:lpstr>Параллельное программирование</vt:lpstr>
      <vt:lpstr>- Объектно-, функционально-, протокол-ориентированное программирование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Умнов Сергей Алексеевич</dc:creator>
  <cp:lastModifiedBy>Вячеслав Карасёв</cp:lastModifiedBy>
  <cp:revision>9</cp:revision>
  <dcterms:created xsi:type="dcterms:W3CDTF">2024-09-12T11:25:24Z</dcterms:created>
  <dcterms:modified xsi:type="dcterms:W3CDTF">2024-10-04T11:58:31Z</dcterms:modified>
</cp:coreProperties>
</file>